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51"/>
    <p:restoredTop sz="95788"/>
  </p:normalViewPr>
  <p:slideViewPr>
    <p:cSldViewPr snapToGrid="0" snapToObjects="1">
      <p:cViewPr varScale="1">
        <p:scale>
          <a:sx n="111" d="100"/>
          <a:sy n="111" d="100"/>
        </p:scale>
        <p:origin x="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80EB9-DDB7-EF4B-9DCC-51E141696B60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15A1D165-C36C-B449-824B-155957A3F99C}">
      <dgm:prSet custT="1"/>
      <dgm:spPr/>
      <dgm:t>
        <a:bodyPr/>
        <a:lstStyle/>
        <a:p>
          <a:r>
            <a:rPr lang="fr-FR" sz="2400"/>
            <a:t>Arrivée de </a:t>
          </a:r>
          <a:r>
            <a:rPr lang="fr-FR" sz="2400" b="1"/>
            <a:t>QUALIOPI</a:t>
          </a:r>
        </a:p>
        <a:p>
          <a:r>
            <a:rPr lang="fr-FR" sz="2400"/>
            <a:t> </a:t>
          </a:r>
        </a:p>
      </dgm:t>
    </dgm:pt>
    <dgm:pt modelId="{EE04F7CC-AC1E-2740-AFD2-C4FAB497660A}" type="parTrans" cxnId="{4AD3BBCF-F511-1446-82EE-7BE6760F7880}">
      <dgm:prSet/>
      <dgm:spPr/>
      <dgm:t>
        <a:bodyPr/>
        <a:lstStyle/>
        <a:p>
          <a:endParaRPr lang="fr-FR"/>
        </a:p>
      </dgm:t>
    </dgm:pt>
    <dgm:pt modelId="{D85B432D-7B39-D643-99FF-60034DF52292}" type="sibTrans" cxnId="{4AD3BBCF-F511-1446-82EE-7BE6760F7880}">
      <dgm:prSet/>
      <dgm:spPr/>
      <dgm:t>
        <a:bodyPr/>
        <a:lstStyle/>
        <a:p>
          <a:endParaRPr lang="fr-FR"/>
        </a:p>
      </dgm:t>
    </dgm:pt>
    <dgm:pt modelId="{7FCD6116-FA3B-AC42-A7B7-AD34C3703F82}">
      <dgm:prSet custT="1"/>
      <dgm:spPr/>
      <dgm:t>
        <a:bodyPr/>
        <a:lstStyle/>
        <a:p>
          <a:r>
            <a:rPr lang="fr-FR" sz="1800"/>
            <a:t>Nouvelle certification de la qualité de la formation</a:t>
          </a:r>
          <a:br>
            <a:rPr lang="fr-FR" sz="1800"/>
          </a:br>
          <a:endParaRPr lang="fr-FR" sz="1800"/>
        </a:p>
      </dgm:t>
    </dgm:pt>
    <dgm:pt modelId="{649AD071-C093-E840-AC5C-9F72B8C79BD3}" type="parTrans" cxnId="{469B13A8-B021-4642-8036-C683E34B132A}">
      <dgm:prSet/>
      <dgm:spPr/>
      <dgm:t>
        <a:bodyPr/>
        <a:lstStyle/>
        <a:p>
          <a:endParaRPr lang="fr-FR"/>
        </a:p>
      </dgm:t>
    </dgm:pt>
    <dgm:pt modelId="{BAB0517A-F181-4D4F-909B-B5E9DAC2CE99}" type="sibTrans" cxnId="{469B13A8-B021-4642-8036-C683E34B132A}">
      <dgm:prSet/>
      <dgm:spPr/>
      <dgm:t>
        <a:bodyPr/>
        <a:lstStyle/>
        <a:p>
          <a:endParaRPr lang="fr-FR"/>
        </a:p>
      </dgm:t>
    </dgm:pt>
    <dgm:pt modelId="{9E89B113-ACA2-C14D-8D47-5B1A438F1962}">
      <dgm:prSet custT="1"/>
      <dgm:spPr/>
      <dgm:t>
        <a:bodyPr/>
        <a:lstStyle/>
        <a:p>
          <a:r>
            <a:rPr lang="fr-FR" sz="1800"/>
            <a:t>Label obligatoire pour prétendre aux financements publics</a:t>
          </a:r>
          <a:br>
            <a:rPr lang="fr-FR" sz="1800"/>
          </a:br>
          <a:endParaRPr lang="fr-FR" sz="1800"/>
        </a:p>
      </dgm:t>
    </dgm:pt>
    <dgm:pt modelId="{6B26F5BC-2D97-7249-BF96-674BA408CF44}" type="parTrans" cxnId="{8D16F3E6-C3E5-0546-8526-81C104516305}">
      <dgm:prSet/>
      <dgm:spPr/>
      <dgm:t>
        <a:bodyPr/>
        <a:lstStyle/>
        <a:p>
          <a:endParaRPr lang="fr-FR"/>
        </a:p>
      </dgm:t>
    </dgm:pt>
    <dgm:pt modelId="{F346AD2C-703A-8C4C-978C-A571FF6D2BEF}" type="sibTrans" cxnId="{8D16F3E6-C3E5-0546-8526-81C104516305}">
      <dgm:prSet/>
      <dgm:spPr/>
      <dgm:t>
        <a:bodyPr/>
        <a:lstStyle/>
        <a:p>
          <a:endParaRPr lang="fr-FR"/>
        </a:p>
      </dgm:t>
    </dgm:pt>
    <dgm:pt modelId="{E4B00F4E-4DFB-EA47-A81F-1D7F15E70430}">
      <dgm:prSet custT="1"/>
      <dgm:spPr/>
      <dgm:t>
        <a:bodyPr/>
        <a:lstStyle/>
        <a:p>
          <a:r>
            <a:rPr lang="fr-FR" sz="1800" dirty="0"/>
            <a:t>Concerne les FMC et DPC</a:t>
          </a:r>
          <a:br>
            <a:rPr lang="fr-FR" sz="1800" dirty="0"/>
          </a:br>
          <a:endParaRPr lang="fr-FR" sz="1800" dirty="0"/>
        </a:p>
      </dgm:t>
    </dgm:pt>
    <dgm:pt modelId="{EBCD5706-FEDD-DF49-968A-94F2EA65B294}" type="parTrans" cxnId="{E1E536FB-0FA8-DE4F-8228-C2A4446B9914}">
      <dgm:prSet/>
      <dgm:spPr/>
      <dgm:t>
        <a:bodyPr/>
        <a:lstStyle/>
        <a:p>
          <a:endParaRPr lang="fr-FR"/>
        </a:p>
      </dgm:t>
    </dgm:pt>
    <dgm:pt modelId="{4EFFF8FC-1C52-EA45-9FDF-3653113C2F06}" type="sibTrans" cxnId="{E1E536FB-0FA8-DE4F-8228-C2A4446B9914}">
      <dgm:prSet/>
      <dgm:spPr/>
      <dgm:t>
        <a:bodyPr/>
        <a:lstStyle/>
        <a:p>
          <a:endParaRPr lang="fr-FR"/>
        </a:p>
      </dgm:t>
    </dgm:pt>
    <dgm:pt modelId="{9895D877-3EB2-F742-AA69-7DFD162288EA}">
      <dgm:prSet custT="1"/>
      <dgm:spPr/>
      <dgm:t>
        <a:bodyPr/>
        <a:lstStyle/>
        <a:p>
          <a:r>
            <a:rPr lang="fr-FR" sz="1800"/>
            <a:t>A partir du 1</a:t>
          </a:r>
          <a:r>
            <a:rPr lang="fr-FR" sz="1800" baseline="30000"/>
            <a:t>er</a:t>
          </a:r>
          <a:r>
            <a:rPr lang="fr-FR" sz="1800"/>
            <a:t> janvier 2022</a:t>
          </a:r>
        </a:p>
      </dgm:t>
    </dgm:pt>
    <dgm:pt modelId="{85DDA0D3-3693-124C-963D-4A57E2F33AAE}" type="parTrans" cxnId="{09E02E17-68C6-E14F-9F0A-94E4F9FDA010}">
      <dgm:prSet/>
      <dgm:spPr/>
      <dgm:t>
        <a:bodyPr/>
        <a:lstStyle/>
        <a:p>
          <a:endParaRPr lang="fr-FR"/>
        </a:p>
      </dgm:t>
    </dgm:pt>
    <dgm:pt modelId="{5D020018-DEC9-4241-B15C-5D85E2548E92}" type="sibTrans" cxnId="{09E02E17-68C6-E14F-9F0A-94E4F9FDA010}">
      <dgm:prSet/>
      <dgm:spPr/>
      <dgm:t>
        <a:bodyPr/>
        <a:lstStyle/>
        <a:p>
          <a:endParaRPr lang="fr-FR"/>
        </a:p>
      </dgm:t>
    </dgm:pt>
    <dgm:pt modelId="{8084A1C6-0E17-AA4F-A535-1C7D99D29BE7}">
      <dgm:prSet/>
      <dgm:spPr/>
      <dgm:t>
        <a:bodyPr/>
        <a:lstStyle/>
        <a:p>
          <a:r>
            <a:rPr lang="fr-FR" b="1" dirty="0"/>
            <a:t>Une labellisation de votre formation par le CFAR vous permet de bénéficier d’un label qualité et d’un financement hors DPC par le public</a:t>
          </a:r>
          <a:br>
            <a:rPr lang="fr-FR" b="1" dirty="0"/>
          </a:br>
          <a:endParaRPr lang="fr-FR" b="1" dirty="0"/>
        </a:p>
        <a:p>
          <a:r>
            <a:rPr lang="fr-FR" i="1" dirty="0"/>
            <a:t>Le CFAR se fait certifier en octobre sur les formations 2021, et doit donc appliquer les nouvelles règles qualité dès cette année</a:t>
          </a:r>
        </a:p>
      </dgm:t>
    </dgm:pt>
    <dgm:pt modelId="{E5618161-CFBF-C04C-BAB7-BDB00DE1A75E}" type="parTrans" cxnId="{A7EFBD50-62F4-9242-8FD6-21FAC6AAD433}">
      <dgm:prSet/>
      <dgm:spPr/>
      <dgm:t>
        <a:bodyPr/>
        <a:lstStyle/>
        <a:p>
          <a:endParaRPr lang="fr-FR"/>
        </a:p>
      </dgm:t>
    </dgm:pt>
    <dgm:pt modelId="{43C8E3F9-58B4-3C47-A4A5-4831813BA2E1}" type="sibTrans" cxnId="{A7EFBD50-62F4-9242-8FD6-21FAC6AAD433}">
      <dgm:prSet/>
      <dgm:spPr/>
      <dgm:t>
        <a:bodyPr/>
        <a:lstStyle/>
        <a:p>
          <a:endParaRPr lang="fr-FR"/>
        </a:p>
      </dgm:t>
    </dgm:pt>
    <dgm:pt modelId="{D63B1088-8FCE-EF43-9208-CC65BCF7BAAB}" type="pres">
      <dgm:prSet presAssocID="{78380EB9-DDB7-EF4B-9DCC-51E141696B60}" presName="Name0" presStyleCnt="0">
        <dgm:presLayoutVars>
          <dgm:dir/>
          <dgm:resizeHandles val="exact"/>
        </dgm:presLayoutVars>
      </dgm:prSet>
      <dgm:spPr/>
    </dgm:pt>
    <dgm:pt modelId="{D9116EA1-DEA8-A04A-B3E7-5565F506A403}" type="pres">
      <dgm:prSet presAssocID="{15A1D165-C36C-B449-824B-155957A3F99C}" presName="node" presStyleLbl="node1" presStyleIdx="0" presStyleCnt="2">
        <dgm:presLayoutVars>
          <dgm:bulletEnabled val="1"/>
        </dgm:presLayoutVars>
      </dgm:prSet>
      <dgm:spPr/>
    </dgm:pt>
    <dgm:pt modelId="{FB98DB3F-720D-904C-A91F-DF76375AC407}" type="pres">
      <dgm:prSet presAssocID="{D85B432D-7B39-D643-99FF-60034DF52292}" presName="sibTrans" presStyleLbl="sibTrans2D1" presStyleIdx="0" presStyleCnt="1"/>
      <dgm:spPr/>
    </dgm:pt>
    <dgm:pt modelId="{41C0929E-9F45-7544-BAF8-F4C855B06018}" type="pres">
      <dgm:prSet presAssocID="{D85B432D-7B39-D643-99FF-60034DF52292}" presName="connectorText" presStyleLbl="sibTrans2D1" presStyleIdx="0" presStyleCnt="1"/>
      <dgm:spPr/>
    </dgm:pt>
    <dgm:pt modelId="{D5644A27-6266-BC41-9161-AEE5C6899BFD}" type="pres">
      <dgm:prSet presAssocID="{8084A1C6-0E17-AA4F-A535-1C7D99D29BE7}" presName="node" presStyleLbl="node1" presStyleIdx="1" presStyleCnt="2">
        <dgm:presLayoutVars>
          <dgm:bulletEnabled val="1"/>
        </dgm:presLayoutVars>
      </dgm:prSet>
      <dgm:spPr/>
    </dgm:pt>
  </dgm:ptLst>
  <dgm:cxnLst>
    <dgm:cxn modelId="{09E02E17-68C6-E14F-9F0A-94E4F9FDA010}" srcId="{15A1D165-C36C-B449-824B-155957A3F99C}" destId="{9895D877-3EB2-F742-AA69-7DFD162288EA}" srcOrd="3" destOrd="0" parTransId="{85DDA0D3-3693-124C-963D-4A57E2F33AAE}" sibTransId="{5D020018-DEC9-4241-B15C-5D85E2548E92}"/>
    <dgm:cxn modelId="{11768D21-8CAD-B645-9E37-C015BE6D3172}" type="presOf" srcId="{15A1D165-C36C-B449-824B-155957A3F99C}" destId="{D9116EA1-DEA8-A04A-B3E7-5565F506A403}" srcOrd="0" destOrd="0" presId="urn:microsoft.com/office/officeart/2005/8/layout/process1"/>
    <dgm:cxn modelId="{64E4E725-2D3B-6741-8F94-B94A86DA8DB3}" type="presOf" srcId="{D85B432D-7B39-D643-99FF-60034DF52292}" destId="{41C0929E-9F45-7544-BAF8-F4C855B06018}" srcOrd="1" destOrd="0" presId="urn:microsoft.com/office/officeart/2005/8/layout/process1"/>
    <dgm:cxn modelId="{4E6D5E2E-94F8-8640-B57D-BC3AFD766D07}" type="presOf" srcId="{D85B432D-7B39-D643-99FF-60034DF52292}" destId="{FB98DB3F-720D-904C-A91F-DF76375AC407}" srcOrd="0" destOrd="0" presId="urn:microsoft.com/office/officeart/2005/8/layout/process1"/>
    <dgm:cxn modelId="{66E1C639-5E24-F04D-9311-E6D79D32D741}" type="presOf" srcId="{7FCD6116-FA3B-AC42-A7B7-AD34C3703F82}" destId="{D9116EA1-DEA8-A04A-B3E7-5565F506A403}" srcOrd="0" destOrd="1" presId="urn:microsoft.com/office/officeart/2005/8/layout/process1"/>
    <dgm:cxn modelId="{A7EFBD50-62F4-9242-8FD6-21FAC6AAD433}" srcId="{78380EB9-DDB7-EF4B-9DCC-51E141696B60}" destId="{8084A1C6-0E17-AA4F-A535-1C7D99D29BE7}" srcOrd="1" destOrd="0" parTransId="{E5618161-CFBF-C04C-BAB7-BDB00DE1A75E}" sibTransId="{43C8E3F9-58B4-3C47-A4A5-4831813BA2E1}"/>
    <dgm:cxn modelId="{5C8C6E86-BDA6-0349-A1AF-E8E56052D57C}" type="presOf" srcId="{78380EB9-DDB7-EF4B-9DCC-51E141696B60}" destId="{D63B1088-8FCE-EF43-9208-CC65BCF7BAAB}" srcOrd="0" destOrd="0" presId="urn:microsoft.com/office/officeart/2005/8/layout/process1"/>
    <dgm:cxn modelId="{469B13A8-B021-4642-8036-C683E34B132A}" srcId="{15A1D165-C36C-B449-824B-155957A3F99C}" destId="{7FCD6116-FA3B-AC42-A7B7-AD34C3703F82}" srcOrd="0" destOrd="0" parTransId="{649AD071-C093-E840-AC5C-9F72B8C79BD3}" sibTransId="{BAB0517A-F181-4D4F-909B-B5E9DAC2CE99}"/>
    <dgm:cxn modelId="{E5AB1CB7-A0D5-424D-8341-B4D6432FFBF4}" type="presOf" srcId="{E4B00F4E-4DFB-EA47-A81F-1D7F15E70430}" destId="{D9116EA1-DEA8-A04A-B3E7-5565F506A403}" srcOrd="0" destOrd="3" presId="urn:microsoft.com/office/officeart/2005/8/layout/process1"/>
    <dgm:cxn modelId="{D9EF06C1-8531-AC44-94C7-C84C4388955D}" type="presOf" srcId="{9895D877-3EB2-F742-AA69-7DFD162288EA}" destId="{D9116EA1-DEA8-A04A-B3E7-5565F506A403}" srcOrd="0" destOrd="4" presId="urn:microsoft.com/office/officeart/2005/8/layout/process1"/>
    <dgm:cxn modelId="{CE95B3C5-4792-DE49-A804-A9AD0A5363E2}" type="presOf" srcId="{9E89B113-ACA2-C14D-8D47-5B1A438F1962}" destId="{D9116EA1-DEA8-A04A-B3E7-5565F506A403}" srcOrd="0" destOrd="2" presId="urn:microsoft.com/office/officeart/2005/8/layout/process1"/>
    <dgm:cxn modelId="{BF5100C7-97F1-954E-83FB-69C05D6EEFA7}" type="presOf" srcId="{8084A1C6-0E17-AA4F-A535-1C7D99D29BE7}" destId="{D5644A27-6266-BC41-9161-AEE5C6899BFD}" srcOrd="0" destOrd="0" presId="urn:microsoft.com/office/officeart/2005/8/layout/process1"/>
    <dgm:cxn modelId="{4AD3BBCF-F511-1446-82EE-7BE6760F7880}" srcId="{78380EB9-DDB7-EF4B-9DCC-51E141696B60}" destId="{15A1D165-C36C-B449-824B-155957A3F99C}" srcOrd="0" destOrd="0" parTransId="{EE04F7CC-AC1E-2740-AFD2-C4FAB497660A}" sibTransId="{D85B432D-7B39-D643-99FF-60034DF52292}"/>
    <dgm:cxn modelId="{8D16F3E6-C3E5-0546-8526-81C104516305}" srcId="{15A1D165-C36C-B449-824B-155957A3F99C}" destId="{9E89B113-ACA2-C14D-8D47-5B1A438F1962}" srcOrd="1" destOrd="0" parTransId="{6B26F5BC-2D97-7249-BF96-674BA408CF44}" sibTransId="{F346AD2C-703A-8C4C-978C-A571FF6D2BEF}"/>
    <dgm:cxn modelId="{E1E536FB-0FA8-DE4F-8228-C2A4446B9914}" srcId="{15A1D165-C36C-B449-824B-155957A3F99C}" destId="{E4B00F4E-4DFB-EA47-A81F-1D7F15E70430}" srcOrd="2" destOrd="0" parTransId="{EBCD5706-FEDD-DF49-968A-94F2EA65B294}" sibTransId="{4EFFF8FC-1C52-EA45-9FDF-3653113C2F06}"/>
    <dgm:cxn modelId="{3F4B8239-08D1-9C41-B74F-E83D95648D0B}" type="presParOf" srcId="{D63B1088-8FCE-EF43-9208-CC65BCF7BAAB}" destId="{D9116EA1-DEA8-A04A-B3E7-5565F506A403}" srcOrd="0" destOrd="0" presId="urn:microsoft.com/office/officeart/2005/8/layout/process1"/>
    <dgm:cxn modelId="{CC7811A5-3649-6743-A108-7FEDD84454C7}" type="presParOf" srcId="{D63B1088-8FCE-EF43-9208-CC65BCF7BAAB}" destId="{FB98DB3F-720D-904C-A91F-DF76375AC407}" srcOrd="1" destOrd="0" presId="urn:microsoft.com/office/officeart/2005/8/layout/process1"/>
    <dgm:cxn modelId="{C75B2A3C-F23A-6D43-8E33-11412056EB05}" type="presParOf" srcId="{FB98DB3F-720D-904C-A91F-DF76375AC407}" destId="{41C0929E-9F45-7544-BAF8-F4C855B06018}" srcOrd="0" destOrd="0" presId="urn:microsoft.com/office/officeart/2005/8/layout/process1"/>
    <dgm:cxn modelId="{C4562363-67CE-A947-9ABD-DA9C05DA407C}" type="presParOf" srcId="{D63B1088-8FCE-EF43-9208-CC65BCF7BAAB}" destId="{D5644A27-6266-BC41-9161-AEE5C6899BF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146543-CAD5-8345-AF95-A375DA439C8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5C0D99-EB2C-1041-BC6D-2451FAC97F27}">
      <dgm:prSet/>
      <dgm:spPr/>
      <dgm:t>
        <a:bodyPr/>
        <a:lstStyle/>
        <a:p>
          <a:r>
            <a:rPr lang="fr-FR"/>
            <a:t>Programme complet + bulletin d’inscription</a:t>
          </a:r>
        </a:p>
      </dgm:t>
    </dgm:pt>
    <dgm:pt modelId="{9EB35494-902A-D841-81BD-F462E9858C86}" type="parTrans" cxnId="{4C602092-E4D6-3940-A046-0FB5508FE8AF}">
      <dgm:prSet/>
      <dgm:spPr/>
      <dgm:t>
        <a:bodyPr/>
        <a:lstStyle/>
        <a:p>
          <a:endParaRPr lang="fr-FR"/>
        </a:p>
      </dgm:t>
    </dgm:pt>
    <dgm:pt modelId="{6189B7E9-0CD5-4C48-8A10-398520ACC35D}" type="sibTrans" cxnId="{4C602092-E4D6-3940-A046-0FB5508FE8AF}">
      <dgm:prSet/>
      <dgm:spPr/>
      <dgm:t>
        <a:bodyPr/>
        <a:lstStyle/>
        <a:p>
          <a:endParaRPr lang="fr-FR"/>
        </a:p>
      </dgm:t>
    </dgm:pt>
    <dgm:pt modelId="{EC45B965-12E3-BF4D-BB9E-DBF8C1158AB4}">
      <dgm:prSet/>
      <dgm:spPr/>
      <dgm:t>
        <a:bodyPr/>
        <a:lstStyle/>
        <a:p>
          <a:r>
            <a:rPr lang="fr-FR" dirty="0"/>
            <a:t>Dossier complété</a:t>
          </a:r>
        </a:p>
      </dgm:t>
    </dgm:pt>
    <dgm:pt modelId="{A2E17993-D1F4-D04C-8D33-E0997C93F225}" type="parTrans" cxnId="{1BD65273-2AD5-A242-9FF1-1CB241C1DE78}">
      <dgm:prSet/>
      <dgm:spPr/>
      <dgm:t>
        <a:bodyPr/>
        <a:lstStyle/>
        <a:p>
          <a:endParaRPr lang="fr-FR"/>
        </a:p>
      </dgm:t>
    </dgm:pt>
    <dgm:pt modelId="{85202843-D431-4C4E-8B43-29AB7F48537F}" type="sibTrans" cxnId="{1BD65273-2AD5-A242-9FF1-1CB241C1DE78}">
      <dgm:prSet/>
      <dgm:spPr/>
      <dgm:t>
        <a:bodyPr/>
        <a:lstStyle/>
        <a:p>
          <a:endParaRPr lang="fr-FR"/>
        </a:p>
      </dgm:t>
    </dgm:pt>
    <dgm:pt modelId="{023AB2DB-DAEC-EF43-A4FC-D1B2F612A8DA}">
      <dgm:prSet/>
      <dgm:spPr/>
      <dgm:t>
        <a:bodyPr/>
        <a:lstStyle/>
        <a:p>
          <a:r>
            <a:rPr lang="fr-FR"/>
            <a:t>Objectifs pédagogiques et opérationnels</a:t>
          </a:r>
        </a:p>
      </dgm:t>
    </dgm:pt>
    <dgm:pt modelId="{C04CD380-7B70-9445-93C5-B47C4D3A83A4}" type="parTrans" cxnId="{049075F9-B990-3345-A4B6-A62C0FCAD3AE}">
      <dgm:prSet/>
      <dgm:spPr/>
      <dgm:t>
        <a:bodyPr/>
        <a:lstStyle/>
        <a:p>
          <a:endParaRPr lang="fr-FR"/>
        </a:p>
      </dgm:t>
    </dgm:pt>
    <dgm:pt modelId="{6CC68D4E-68F6-8840-911B-B5746711E256}" type="sibTrans" cxnId="{049075F9-B990-3345-A4B6-A62C0FCAD3AE}">
      <dgm:prSet/>
      <dgm:spPr/>
      <dgm:t>
        <a:bodyPr/>
        <a:lstStyle/>
        <a:p>
          <a:endParaRPr lang="fr-FR"/>
        </a:p>
      </dgm:t>
    </dgm:pt>
    <dgm:pt modelId="{F6B59405-599E-9D47-8B89-35C9E3567818}">
      <dgm:prSet/>
      <dgm:spPr/>
      <dgm:t>
        <a:bodyPr/>
        <a:lstStyle/>
        <a:p>
          <a:r>
            <a:rPr lang="fr-FR"/>
            <a:t>CV et DLI des intervenants</a:t>
          </a:r>
        </a:p>
      </dgm:t>
    </dgm:pt>
    <dgm:pt modelId="{15AE7AEE-7984-FB4E-B5E9-2C25D2874ACB}" type="parTrans" cxnId="{A6864D03-FAD4-F644-911A-7F0A6ADAE134}">
      <dgm:prSet/>
      <dgm:spPr/>
      <dgm:t>
        <a:bodyPr/>
        <a:lstStyle/>
        <a:p>
          <a:endParaRPr lang="fr-FR"/>
        </a:p>
      </dgm:t>
    </dgm:pt>
    <dgm:pt modelId="{1C519ADF-8831-E149-AA7E-DECB742BEB45}" type="sibTrans" cxnId="{A6864D03-FAD4-F644-911A-7F0A6ADAE134}">
      <dgm:prSet/>
      <dgm:spPr/>
      <dgm:t>
        <a:bodyPr/>
        <a:lstStyle/>
        <a:p>
          <a:endParaRPr lang="fr-FR"/>
        </a:p>
      </dgm:t>
    </dgm:pt>
    <dgm:pt modelId="{08403791-2078-974B-9A57-70D4999C3607}">
      <dgm:prSet/>
      <dgm:spPr/>
      <dgm:t>
        <a:bodyPr/>
        <a:lstStyle/>
        <a:p>
          <a:r>
            <a:rPr lang="fr-FR" dirty="0"/>
            <a:t>Documents à transmettre au CFAR</a:t>
          </a:r>
        </a:p>
      </dgm:t>
    </dgm:pt>
    <dgm:pt modelId="{92A26AD3-1609-874F-902D-F2D9C6F7178F}" type="sibTrans" cxnId="{DF1DB3F7-2439-8744-812C-DCF36142FC66}">
      <dgm:prSet/>
      <dgm:spPr/>
      <dgm:t>
        <a:bodyPr/>
        <a:lstStyle/>
        <a:p>
          <a:endParaRPr lang="fr-FR"/>
        </a:p>
      </dgm:t>
    </dgm:pt>
    <dgm:pt modelId="{AB362315-3C0D-F943-AD4F-035F4D5FC7C1}" type="parTrans" cxnId="{DF1DB3F7-2439-8744-812C-DCF36142FC66}">
      <dgm:prSet/>
      <dgm:spPr/>
      <dgm:t>
        <a:bodyPr/>
        <a:lstStyle/>
        <a:p>
          <a:endParaRPr lang="fr-FR"/>
        </a:p>
      </dgm:t>
    </dgm:pt>
    <dgm:pt modelId="{EAEAB571-B967-4F4C-9A01-5EEDC15D59CA}" type="pres">
      <dgm:prSet presAssocID="{BC146543-CAD5-8345-AF95-A375DA439C8F}" presName="Name0" presStyleCnt="0">
        <dgm:presLayoutVars>
          <dgm:dir/>
          <dgm:animLvl val="lvl"/>
          <dgm:resizeHandles val="exact"/>
        </dgm:presLayoutVars>
      </dgm:prSet>
      <dgm:spPr/>
    </dgm:pt>
    <dgm:pt modelId="{13E8D3FD-50F6-2F43-9C4F-E1C8453EBF36}" type="pres">
      <dgm:prSet presAssocID="{08403791-2078-974B-9A57-70D4999C3607}" presName="linNode" presStyleCnt="0"/>
      <dgm:spPr/>
    </dgm:pt>
    <dgm:pt modelId="{5F2CEAC6-D82D-AA4F-B8C8-D9DBCD292B70}" type="pres">
      <dgm:prSet presAssocID="{08403791-2078-974B-9A57-70D4999C3607}" presName="parentText" presStyleLbl="node1" presStyleIdx="0" presStyleCnt="1" custScaleX="61394" custLinFactNeighborX="-8869" custLinFactNeighborY="0">
        <dgm:presLayoutVars>
          <dgm:chMax val="1"/>
          <dgm:bulletEnabled val="1"/>
        </dgm:presLayoutVars>
      </dgm:prSet>
      <dgm:spPr/>
    </dgm:pt>
    <dgm:pt modelId="{AC1A75C2-2856-3E4D-88BD-ED05689F28E4}" type="pres">
      <dgm:prSet presAssocID="{08403791-2078-974B-9A57-70D4999C3607}" presName="descendantText" presStyleLbl="alignAccFollowNode1" presStyleIdx="0" presStyleCnt="1" custScaleX="117361">
        <dgm:presLayoutVars>
          <dgm:bulletEnabled val="1"/>
        </dgm:presLayoutVars>
      </dgm:prSet>
      <dgm:spPr/>
    </dgm:pt>
  </dgm:ptLst>
  <dgm:cxnLst>
    <dgm:cxn modelId="{A6864D03-FAD4-F644-911A-7F0A6ADAE134}" srcId="{08403791-2078-974B-9A57-70D4999C3607}" destId="{F6B59405-599E-9D47-8B89-35C9E3567818}" srcOrd="3" destOrd="0" parTransId="{15AE7AEE-7984-FB4E-B5E9-2C25D2874ACB}" sibTransId="{1C519ADF-8831-E149-AA7E-DECB742BEB45}"/>
    <dgm:cxn modelId="{6A73AE33-5080-CE4C-A30B-B960F2732EC8}" type="presOf" srcId="{BC146543-CAD5-8345-AF95-A375DA439C8F}" destId="{EAEAB571-B967-4F4C-9A01-5EEDC15D59CA}" srcOrd="0" destOrd="0" presId="urn:microsoft.com/office/officeart/2005/8/layout/vList5"/>
    <dgm:cxn modelId="{CF511243-CB4F-D040-BBFD-BB022682C59C}" type="presOf" srcId="{F6B59405-599E-9D47-8B89-35C9E3567818}" destId="{AC1A75C2-2856-3E4D-88BD-ED05689F28E4}" srcOrd="0" destOrd="3" presId="urn:microsoft.com/office/officeart/2005/8/layout/vList5"/>
    <dgm:cxn modelId="{1BD65273-2AD5-A242-9FF1-1CB241C1DE78}" srcId="{08403791-2078-974B-9A57-70D4999C3607}" destId="{EC45B965-12E3-BF4D-BB9E-DBF8C1158AB4}" srcOrd="1" destOrd="0" parTransId="{A2E17993-D1F4-D04C-8D33-E0997C93F225}" sibTransId="{85202843-D431-4C4E-8B43-29AB7F48537F}"/>
    <dgm:cxn modelId="{8880497B-A77B-7144-ABC5-61D568525309}" type="presOf" srcId="{023AB2DB-DAEC-EF43-A4FC-D1B2F612A8DA}" destId="{AC1A75C2-2856-3E4D-88BD-ED05689F28E4}" srcOrd="0" destOrd="2" presId="urn:microsoft.com/office/officeart/2005/8/layout/vList5"/>
    <dgm:cxn modelId="{4C602092-E4D6-3940-A046-0FB5508FE8AF}" srcId="{08403791-2078-974B-9A57-70D4999C3607}" destId="{6E5C0D99-EB2C-1041-BC6D-2451FAC97F27}" srcOrd="0" destOrd="0" parTransId="{9EB35494-902A-D841-81BD-F462E9858C86}" sibTransId="{6189B7E9-0CD5-4C48-8A10-398520ACC35D}"/>
    <dgm:cxn modelId="{2CCEBCA7-58C6-C64C-B28E-8670C1AA762A}" type="presOf" srcId="{6E5C0D99-EB2C-1041-BC6D-2451FAC97F27}" destId="{AC1A75C2-2856-3E4D-88BD-ED05689F28E4}" srcOrd="0" destOrd="0" presId="urn:microsoft.com/office/officeart/2005/8/layout/vList5"/>
    <dgm:cxn modelId="{BBABDBDA-5A6B-0B43-923E-197F9B39519F}" type="presOf" srcId="{08403791-2078-974B-9A57-70D4999C3607}" destId="{5F2CEAC6-D82D-AA4F-B8C8-D9DBCD292B70}" srcOrd="0" destOrd="0" presId="urn:microsoft.com/office/officeart/2005/8/layout/vList5"/>
    <dgm:cxn modelId="{DD5547F1-0F6F-F44B-BD38-079B9AFA9787}" type="presOf" srcId="{EC45B965-12E3-BF4D-BB9E-DBF8C1158AB4}" destId="{AC1A75C2-2856-3E4D-88BD-ED05689F28E4}" srcOrd="0" destOrd="1" presId="urn:microsoft.com/office/officeart/2005/8/layout/vList5"/>
    <dgm:cxn modelId="{DF1DB3F7-2439-8744-812C-DCF36142FC66}" srcId="{BC146543-CAD5-8345-AF95-A375DA439C8F}" destId="{08403791-2078-974B-9A57-70D4999C3607}" srcOrd="0" destOrd="0" parTransId="{AB362315-3C0D-F943-AD4F-035F4D5FC7C1}" sibTransId="{92A26AD3-1609-874F-902D-F2D9C6F7178F}"/>
    <dgm:cxn modelId="{049075F9-B990-3345-A4B6-A62C0FCAD3AE}" srcId="{08403791-2078-974B-9A57-70D4999C3607}" destId="{023AB2DB-DAEC-EF43-A4FC-D1B2F612A8DA}" srcOrd="2" destOrd="0" parTransId="{C04CD380-7B70-9445-93C5-B47C4D3A83A4}" sibTransId="{6CC68D4E-68F6-8840-911B-B5746711E256}"/>
    <dgm:cxn modelId="{61B01B2B-FBA1-B345-A5F0-9BCC252E47D7}" type="presParOf" srcId="{EAEAB571-B967-4F4C-9A01-5EEDC15D59CA}" destId="{13E8D3FD-50F6-2F43-9C4F-E1C8453EBF36}" srcOrd="0" destOrd="0" presId="urn:microsoft.com/office/officeart/2005/8/layout/vList5"/>
    <dgm:cxn modelId="{EF960ED2-0E40-1E4A-965A-A448FBFE73D0}" type="presParOf" srcId="{13E8D3FD-50F6-2F43-9C4F-E1C8453EBF36}" destId="{5F2CEAC6-D82D-AA4F-B8C8-D9DBCD292B70}" srcOrd="0" destOrd="0" presId="urn:microsoft.com/office/officeart/2005/8/layout/vList5"/>
    <dgm:cxn modelId="{3647A5AE-D288-534F-AAD6-1FF09847E447}" type="presParOf" srcId="{13E8D3FD-50F6-2F43-9C4F-E1C8453EBF36}" destId="{AC1A75C2-2856-3E4D-88BD-ED05689F28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C25D98-4D3B-4E28-8A0E-09DB15BD7114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1B483C-CDEF-4E37-8EF7-974CC0197650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Contrat de prestation hôtelière</a:t>
          </a:r>
          <a:endParaRPr lang="en-US" dirty="0"/>
        </a:p>
      </dgm:t>
    </dgm:pt>
    <dgm:pt modelId="{FA72A73E-D86D-4625-8039-312C0723A1A1}" type="parTrans" cxnId="{7500928A-11FD-407F-BF68-D22D3D1171A8}">
      <dgm:prSet/>
      <dgm:spPr/>
      <dgm:t>
        <a:bodyPr/>
        <a:lstStyle/>
        <a:p>
          <a:endParaRPr lang="en-US"/>
        </a:p>
      </dgm:t>
    </dgm:pt>
    <dgm:pt modelId="{E05CC89E-6D0C-4D62-9E2B-D5B4F1AAE148}" type="sibTrans" cxnId="{7500928A-11FD-407F-BF68-D22D3D1171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7E8888A-B8B7-408E-8593-76DE253E2D2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Convocations / Attestations / Emargements</a:t>
          </a:r>
          <a:endParaRPr lang="en-US" dirty="0"/>
        </a:p>
      </dgm:t>
    </dgm:pt>
    <dgm:pt modelId="{EEDD4AF3-E343-478E-8081-1BB5C6816139}" type="parTrans" cxnId="{9A8696E5-7444-498C-828F-381F82B83C7B}">
      <dgm:prSet/>
      <dgm:spPr/>
      <dgm:t>
        <a:bodyPr/>
        <a:lstStyle/>
        <a:p>
          <a:endParaRPr lang="en-US"/>
        </a:p>
      </dgm:t>
    </dgm:pt>
    <dgm:pt modelId="{8B596120-B69F-4D31-95A8-E66E8C6C198E}" type="sibTrans" cxnId="{9A8696E5-7444-498C-828F-381F82B83C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858DBB8-D6BF-444A-AD50-03F27B25828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2000" dirty="0"/>
            <a:t>Evaluations </a:t>
          </a:r>
          <a:r>
            <a:rPr lang="fr-FR" sz="1800" dirty="0"/>
            <a:t>(participants, </a:t>
          </a:r>
          <a:r>
            <a:rPr lang="fr-FR" sz="1800" dirty="0">
              <a:solidFill>
                <a:schemeClr val="tx2">
                  <a:lumMod val="75000"/>
                </a:schemeClr>
              </a:solidFill>
            </a:rPr>
            <a:t>financeurs</a:t>
          </a:r>
          <a:r>
            <a:rPr lang="fr-FR" sz="1800" dirty="0"/>
            <a:t>, orateurs)</a:t>
          </a:r>
          <a:endParaRPr lang="en-US" sz="2000" dirty="0"/>
        </a:p>
      </dgm:t>
    </dgm:pt>
    <dgm:pt modelId="{F528E3D7-9A9D-4A3D-A55B-6348A922D04B}" type="parTrans" cxnId="{EC1ABDC4-AE48-4F21-A624-D03E3754CABA}">
      <dgm:prSet/>
      <dgm:spPr/>
      <dgm:t>
        <a:bodyPr/>
        <a:lstStyle/>
        <a:p>
          <a:endParaRPr lang="en-US"/>
        </a:p>
      </dgm:t>
    </dgm:pt>
    <dgm:pt modelId="{37919875-2EEF-4DC5-96E9-4C551A6D6F1E}" type="sibTrans" cxnId="{EC1ABDC4-AE48-4F21-A624-D03E3754CAB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6A6C1BB-B94C-4722-8A09-62C25987644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2000" dirty="0"/>
            <a:t>Eléments pédagogiques </a:t>
          </a:r>
          <a:r>
            <a:rPr lang="fr-FR" sz="1800" dirty="0"/>
            <a:t>(diaporamas, etc.)</a:t>
          </a:r>
          <a:endParaRPr lang="en-US" sz="2000" dirty="0"/>
        </a:p>
      </dgm:t>
    </dgm:pt>
    <dgm:pt modelId="{35CA8B90-E838-4636-8FFF-D731393F3C7D}" type="parTrans" cxnId="{F758707F-EAB8-4F21-94DC-342D161E5CA9}">
      <dgm:prSet/>
      <dgm:spPr/>
      <dgm:t>
        <a:bodyPr/>
        <a:lstStyle/>
        <a:p>
          <a:endParaRPr lang="en-US"/>
        </a:p>
      </dgm:t>
    </dgm:pt>
    <dgm:pt modelId="{DC9E563A-CB25-4AF6-A776-B6B459605339}" type="sibTrans" cxnId="{F758707F-EAB8-4F21-94DC-342D161E5CA9}">
      <dgm:prSet/>
      <dgm:spPr/>
      <dgm:t>
        <a:bodyPr/>
        <a:lstStyle/>
        <a:p>
          <a:endParaRPr lang="en-US"/>
        </a:p>
      </dgm:t>
    </dgm:pt>
    <dgm:pt modelId="{662B22D7-2EED-450D-BADC-8A89BC6AEDBE}" type="pres">
      <dgm:prSet presAssocID="{EBC25D98-4D3B-4E28-8A0E-09DB15BD7114}" presName="root" presStyleCnt="0">
        <dgm:presLayoutVars>
          <dgm:dir/>
          <dgm:resizeHandles val="exact"/>
        </dgm:presLayoutVars>
      </dgm:prSet>
      <dgm:spPr/>
    </dgm:pt>
    <dgm:pt modelId="{0D03C78F-F01E-447D-945D-03ED5A57ED55}" type="pres">
      <dgm:prSet presAssocID="{EBC25D98-4D3B-4E28-8A0E-09DB15BD7114}" presName="container" presStyleCnt="0">
        <dgm:presLayoutVars>
          <dgm:dir/>
          <dgm:resizeHandles val="exact"/>
        </dgm:presLayoutVars>
      </dgm:prSet>
      <dgm:spPr/>
    </dgm:pt>
    <dgm:pt modelId="{560909AA-A352-457D-8543-EE83AC172E48}" type="pres">
      <dgm:prSet presAssocID="{4A1B483C-CDEF-4E37-8EF7-974CC0197650}" presName="compNode" presStyleCnt="0"/>
      <dgm:spPr/>
    </dgm:pt>
    <dgm:pt modelId="{6EE84460-49F5-42F5-B0B4-42F3968437CF}" type="pres">
      <dgm:prSet presAssocID="{4A1B483C-CDEF-4E37-8EF7-974CC0197650}" presName="iconBgRect" presStyleLbl="bgShp" presStyleIdx="0" presStyleCnt="4"/>
      <dgm:spPr/>
    </dgm:pt>
    <dgm:pt modelId="{C73FAD5B-3292-4497-A734-82E518189095}" type="pres">
      <dgm:prSet presAssocID="{4A1B483C-CDEF-4E37-8EF7-974CC019765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ignée de main"/>
        </a:ext>
      </dgm:extLst>
    </dgm:pt>
    <dgm:pt modelId="{E0235E23-463A-44C4-94E3-DE674013552A}" type="pres">
      <dgm:prSet presAssocID="{4A1B483C-CDEF-4E37-8EF7-974CC0197650}" presName="spaceRect" presStyleCnt="0"/>
      <dgm:spPr/>
    </dgm:pt>
    <dgm:pt modelId="{6ADA5CA3-27DB-4325-BBB7-114816270512}" type="pres">
      <dgm:prSet presAssocID="{4A1B483C-CDEF-4E37-8EF7-974CC0197650}" presName="textRect" presStyleLbl="revTx" presStyleIdx="0" presStyleCnt="4">
        <dgm:presLayoutVars>
          <dgm:chMax val="1"/>
          <dgm:chPref val="1"/>
        </dgm:presLayoutVars>
      </dgm:prSet>
      <dgm:spPr/>
    </dgm:pt>
    <dgm:pt modelId="{6CDBE9F4-8B61-4BC1-8702-09D12CBB6614}" type="pres">
      <dgm:prSet presAssocID="{E05CC89E-6D0C-4D62-9E2B-D5B4F1AAE148}" presName="sibTrans" presStyleLbl="sibTrans2D1" presStyleIdx="0" presStyleCnt="0"/>
      <dgm:spPr/>
    </dgm:pt>
    <dgm:pt modelId="{D702168A-1D8C-478E-9D00-D7ACF14333DC}" type="pres">
      <dgm:prSet presAssocID="{57E8888A-B8B7-408E-8593-76DE253E2D27}" presName="compNode" presStyleCnt="0"/>
      <dgm:spPr/>
    </dgm:pt>
    <dgm:pt modelId="{F8F9ED19-DCF1-460E-BD50-F779C292A77A}" type="pres">
      <dgm:prSet presAssocID="{57E8888A-B8B7-408E-8593-76DE253E2D27}" presName="iconBgRect" presStyleLbl="bgShp" presStyleIdx="1" presStyleCnt="4"/>
      <dgm:spPr/>
    </dgm:pt>
    <dgm:pt modelId="{F6E0E11E-6EE7-422A-A241-73CFC3B19DA3}" type="pres">
      <dgm:prSet presAssocID="{57E8888A-B8B7-408E-8593-76DE253E2D2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E82AE46B-FFD4-4B08-B058-2B61A313DC22}" type="pres">
      <dgm:prSet presAssocID="{57E8888A-B8B7-408E-8593-76DE253E2D27}" presName="spaceRect" presStyleCnt="0"/>
      <dgm:spPr/>
    </dgm:pt>
    <dgm:pt modelId="{37A32E7D-2266-4E45-9E05-3943645C319C}" type="pres">
      <dgm:prSet presAssocID="{57E8888A-B8B7-408E-8593-76DE253E2D27}" presName="textRect" presStyleLbl="revTx" presStyleIdx="1" presStyleCnt="4">
        <dgm:presLayoutVars>
          <dgm:chMax val="1"/>
          <dgm:chPref val="1"/>
        </dgm:presLayoutVars>
      </dgm:prSet>
      <dgm:spPr/>
    </dgm:pt>
    <dgm:pt modelId="{4416F03F-FFE4-4566-9072-28D39216F7C5}" type="pres">
      <dgm:prSet presAssocID="{8B596120-B69F-4D31-95A8-E66E8C6C198E}" presName="sibTrans" presStyleLbl="sibTrans2D1" presStyleIdx="0" presStyleCnt="0"/>
      <dgm:spPr/>
    </dgm:pt>
    <dgm:pt modelId="{4B8FD37F-E063-4C29-929D-774D0CEF8797}" type="pres">
      <dgm:prSet presAssocID="{6858DBB8-D6BF-444A-AD50-03F27B258281}" presName="compNode" presStyleCnt="0"/>
      <dgm:spPr/>
    </dgm:pt>
    <dgm:pt modelId="{32AF8AD1-632D-4EA9-B316-BC39196E9663}" type="pres">
      <dgm:prSet presAssocID="{6858DBB8-D6BF-444A-AD50-03F27B258281}" presName="iconBgRect" presStyleLbl="bgShp" presStyleIdx="2" presStyleCnt="4"/>
      <dgm:spPr/>
    </dgm:pt>
    <dgm:pt modelId="{07924DCE-F266-42B2-8EDB-C787C54879AE}" type="pres">
      <dgm:prSet presAssocID="{6858DBB8-D6BF-444A-AD50-03F27B25828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87383E78-AC90-44A3-929C-2905FC39A781}" type="pres">
      <dgm:prSet presAssocID="{6858DBB8-D6BF-444A-AD50-03F27B258281}" presName="spaceRect" presStyleCnt="0"/>
      <dgm:spPr/>
    </dgm:pt>
    <dgm:pt modelId="{025B21AC-ADA3-4621-A683-87D579733657}" type="pres">
      <dgm:prSet presAssocID="{6858DBB8-D6BF-444A-AD50-03F27B258281}" presName="textRect" presStyleLbl="revTx" presStyleIdx="2" presStyleCnt="4">
        <dgm:presLayoutVars>
          <dgm:chMax val="1"/>
          <dgm:chPref val="1"/>
        </dgm:presLayoutVars>
      </dgm:prSet>
      <dgm:spPr/>
    </dgm:pt>
    <dgm:pt modelId="{C3E60164-3C2C-4F02-85C5-57823A2527A5}" type="pres">
      <dgm:prSet presAssocID="{37919875-2EEF-4DC5-96E9-4C551A6D6F1E}" presName="sibTrans" presStyleLbl="sibTrans2D1" presStyleIdx="0" presStyleCnt="0"/>
      <dgm:spPr/>
    </dgm:pt>
    <dgm:pt modelId="{19AF8EC1-53BD-4B1D-B994-258B6D5B74A9}" type="pres">
      <dgm:prSet presAssocID="{46A6C1BB-B94C-4722-8A09-62C259876447}" presName="compNode" presStyleCnt="0"/>
      <dgm:spPr/>
    </dgm:pt>
    <dgm:pt modelId="{079BF5F7-B0E8-41AC-859E-ECA401B786F8}" type="pres">
      <dgm:prSet presAssocID="{46A6C1BB-B94C-4722-8A09-62C259876447}" presName="iconBgRect" presStyleLbl="bgShp" presStyleIdx="3" presStyleCnt="4"/>
      <dgm:spPr/>
    </dgm:pt>
    <dgm:pt modelId="{6B036E8D-78BA-4B5A-9297-416533C80A04}" type="pres">
      <dgm:prSet presAssocID="{46A6C1BB-B94C-4722-8A09-62C25987644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mage"/>
        </a:ext>
      </dgm:extLst>
    </dgm:pt>
    <dgm:pt modelId="{097CC0B7-A72E-4B22-9759-510D8F3EE553}" type="pres">
      <dgm:prSet presAssocID="{46A6C1BB-B94C-4722-8A09-62C259876447}" presName="spaceRect" presStyleCnt="0"/>
      <dgm:spPr/>
    </dgm:pt>
    <dgm:pt modelId="{FC97028F-E9AA-48A0-8F54-36ACAC8D8FF0}" type="pres">
      <dgm:prSet presAssocID="{46A6C1BB-B94C-4722-8A09-62C25987644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EFFDB0B-B9F7-4FF3-BCE7-B15452B0D2CB}" type="presOf" srcId="{46A6C1BB-B94C-4722-8A09-62C259876447}" destId="{FC97028F-E9AA-48A0-8F54-36ACAC8D8FF0}" srcOrd="0" destOrd="0" presId="urn:microsoft.com/office/officeart/2018/2/layout/IconCircleList"/>
    <dgm:cxn modelId="{283D9812-75E3-41AA-90C5-0E8FA03E850D}" type="presOf" srcId="{57E8888A-B8B7-408E-8593-76DE253E2D27}" destId="{37A32E7D-2266-4E45-9E05-3943645C319C}" srcOrd="0" destOrd="0" presId="urn:microsoft.com/office/officeart/2018/2/layout/IconCircleList"/>
    <dgm:cxn modelId="{9895BF65-C0A1-489E-9F3D-9D3C711B94C3}" type="presOf" srcId="{4A1B483C-CDEF-4E37-8EF7-974CC0197650}" destId="{6ADA5CA3-27DB-4325-BBB7-114816270512}" srcOrd="0" destOrd="0" presId="urn:microsoft.com/office/officeart/2018/2/layout/IconCircleList"/>
    <dgm:cxn modelId="{F758707F-EAB8-4F21-94DC-342D161E5CA9}" srcId="{EBC25D98-4D3B-4E28-8A0E-09DB15BD7114}" destId="{46A6C1BB-B94C-4722-8A09-62C259876447}" srcOrd="3" destOrd="0" parTransId="{35CA8B90-E838-4636-8FFF-D731393F3C7D}" sibTransId="{DC9E563A-CB25-4AF6-A776-B6B459605339}"/>
    <dgm:cxn modelId="{08732688-C21E-4F43-82A9-CB7BFDCA9D99}" type="presOf" srcId="{EBC25D98-4D3B-4E28-8A0E-09DB15BD7114}" destId="{662B22D7-2EED-450D-BADC-8A89BC6AEDBE}" srcOrd="0" destOrd="0" presId="urn:microsoft.com/office/officeart/2018/2/layout/IconCircleList"/>
    <dgm:cxn modelId="{7500928A-11FD-407F-BF68-D22D3D1171A8}" srcId="{EBC25D98-4D3B-4E28-8A0E-09DB15BD7114}" destId="{4A1B483C-CDEF-4E37-8EF7-974CC0197650}" srcOrd="0" destOrd="0" parTransId="{FA72A73E-D86D-4625-8039-312C0723A1A1}" sibTransId="{E05CC89E-6D0C-4D62-9E2B-D5B4F1AAE148}"/>
    <dgm:cxn modelId="{81FB4792-3072-4B13-A458-FE5D39A29760}" type="presOf" srcId="{37919875-2EEF-4DC5-96E9-4C551A6D6F1E}" destId="{C3E60164-3C2C-4F02-85C5-57823A2527A5}" srcOrd="0" destOrd="0" presId="urn:microsoft.com/office/officeart/2018/2/layout/IconCircleList"/>
    <dgm:cxn modelId="{E9AFD7BF-1325-4911-8B57-1D46C0E4B7E2}" type="presOf" srcId="{6858DBB8-D6BF-444A-AD50-03F27B258281}" destId="{025B21AC-ADA3-4621-A683-87D579733657}" srcOrd="0" destOrd="0" presId="urn:microsoft.com/office/officeart/2018/2/layout/IconCircleList"/>
    <dgm:cxn modelId="{EC1ABDC4-AE48-4F21-A624-D03E3754CABA}" srcId="{EBC25D98-4D3B-4E28-8A0E-09DB15BD7114}" destId="{6858DBB8-D6BF-444A-AD50-03F27B258281}" srcOrd="2" destOrd="0" parTransId="{F528E3D7-9A9D-4A3D-A55B-6348A922D04B}" sibTransId="{37919875-2EEF-4DC5-96E9-4C551A6D6F1E}"/>
    <dgm:cxn modelId="{8629F0CD-778A-4547-8792-F5DCC6FA2146}" type="presOf" srcId="{8B596120-B69F-4D31-95A8-E66E8C6C198E}" destId="{4416F03F-FFE4-4566-9072-28D39216F7C5}" srcOrd="0" destOrd="0" presId="urn:microsoft.com/office/officeart/2018/2/layout/IconCircleList"/>
    <dgm:cxn modelId="{F36A02D7-69FA-49F1-812E-999CEAA962E9}" type="presOf" srcId="{E05CC89E-6D0C-4D62-9E2B-D5B4F1AAE148}" destId="{6CDBE9F4-8B61-4BC1-8702-09D12CBB6614}" srcOrd="0" destOrd="0" presId="urn:microsoft.com/office/officeart/2018/2/layout/IconCircleList"/>
    <dgm:cxn modelId="{9A8696E5-7444-498C-828F-381F82B83C7B}" srcId="{EBC25D98-4D3B-4E28-8A0E-09DB15BD7114}" destId="{57E8888A-B8B7-408E-8593-76DE253E2D27}" srcOrd="1" destOrd="0" parTransId="{EEDD4AF3-E343-478E-8081-1BB5C6816139}" sibTransId="{8B596120-B69F-4D31-95A8-E66E8C6C198E}"/>
    <dgm:cxn modelId="{740A6728-6A55-4E33-B8AD-AB81A8BDE69F}" type="presParOf" srcId="{662B22D7-2EED-450D-BADC-8A89BC6AEDBE}" destId="{0D03C78F-F01E-447D-945D-03ED5A57ED55}" srcOrd="0" destOrd="0" presId="urn:microsoft.com/office/officeart/2018/2/layout/IconCircleList"/>
    <dgm:cxn modelId="{893131E1-6F37-47DB-BFED-B568C2F2B789}" type="presParOf" srcId="{0D03C78F-F01E-447D-945D-03ED5A57ED55}" destId="{560909AA-A352-457D-8543-EE83AC172E48}" srcOrd="0" destOrd="0" presId="urn:microsoft.com/office/officeart/2018/2/layout/IconCircleList"/>
    <dgm:cxn modelId="{C9ED747D-B9BD-4089-BD0B-507CA338D702}" type="presParOf" srcId="{560909AA-A352-457D-8543-EE83AC172E48}" destId="{6EE84460-49F5-42F5-B0B4-42F3968437CF}" srcOrd="0" destOrd="0" presId="urn:microsoft.com/office/officeart/2018/2/layout/IconCircleList"/>
    <dgm:cxn modelId="{E52C1127-F6D8-43B5-8D0F-57BFC3A1A39D}" type="presParOf" srcId="{560909AA-A352-457D-8543-EE83AC172E48}" destId="{C73FAD5B-3292-4497-A734-82E518189095}" srcOrd="1" destOrd="0" presId="urn:microsoft.com/office/officeart/2018/2/layout/IconCircleList"/>
    <dgm:cxn modelId="{00C05FAF-47B6-4B06-A21A-7CCBBBB6D2C7}" type="presParOf" srcId="{560909AA-A352-457D-8543-EE83AC172E48}" destId="{E0235E23-463A-44C4-94E3-DE674013552A}" srcOrd="2" destOrd="0" presId="urn:microsoft.com/office/officeart/2018/2/layout/IconCircleList"/>
    <dgm:cxn modelId="{E5C89793-687E-4821-A401-2763940157FE}" type="presParOf" srcId="{560909AA-A352-457D-8543-EE83AC172E48}" destId="{6ADA5CA3-27DB-4325-BBB7-114816270512}" srcOrd="3" destOrd="0" presId="urn:microsoft.com/office/officeart/2018/2/layout/IconCircleList"/>
    <dgm:cxn modelId="{A9C4C37A-BFE3-4212-8A56-9D58EE90DB33}" type="presParOf" srcId="{0D03C78F-F01E-447D-945D-03ED5A57ED55}" destId="{6CDBE9F4-8B61-4BC1-8702-09D12CBB6614}" srcOrd="1" destOrd="0" presId="urn:microsoft.com/office/officeart/2018/2/layout/IconCircleList"/>
    <dgm:cxn modelId="{D8CAF82B-83B8-47C5-9688-EFDEB1F4EB2E}" type="presParOf" srcId="{0D03C78F-F01E-447D-945D-03ED5A57ED55}" destId="{D702168A-1D8C-478E-9D00-D7ACF14333DC}" srcOrd="2" destOrd="0" presId="urn:microsoft.com/office/officeart/2018/2/layout/IconCircleList"/>
    <dgm:cxn modelId="{A885C436-B1D6-40E8-9558-077F56FBA581}" type="presParOf" srcId="{D702168A-1D8C-478E-9D00-D7ACF14333DC}" destId="{F8F9ED19-DCF1-460E-BD50-F779C292A77A}" srcOrd="0" destOrd="0" presId="urn:microsoft.com/office/officeart/2018/2/layout/IconCircleList"/>
    <dgm:cxn modelId="{0EE6D534-F76D-4101-A4D3-C23AB34F1EB3}" type="presParOf" srcId="{D702168A-1D8C-478E-9D00-D7ACF14333DC}" destId="{F6E0E11E-6EE7-422A-A241-73CFC3B19DA3}" srcOrd="1" destOrd="0" presId="urn:microsoft.com/office/officeart/2018/2/layout/IconCircleList"/>
    <dgm:cxn modelId="{E6EED5BA-09B3-42B5-955F-08538AD2BC8F}" type="presParOf" srcId="{D702168A-1D8C-478E-9D00-D7ACF14333DC}" destId="{E82AE46B-FFD4-4B08-B058-2B61A313DC22}" srcOrd="2" destOrd="0" presId="urn:microsoft.com/office/officeart/2018/2/layout/IconCircleList"/>
    <dgm:cxn modelId="{2C84351F-F443-4871-BD7D-E2968E1E7AF4}" type="presParOf" srcId="{D702168A-1D8C-478E-9D00-D7ACF14333DC}" destId="{37A32E7D-2266-4E45-9E05-3943645C319C}" srcOrd="3" destOrd="0" presId="urn:microsoft.com/office/officeart/2018/2/layout/IconCircleList"/>
    <dgm:cxn modelId="{E40BA14E-F27D-4B3A-AD1A-893A1D64004D}" type="presParOf" srcId="{0D03C78F-F01E-447D-945D-03ED5A57ED55}" destId="{4416F03F-FFE4-4566-9072-28D39216F7C5}" srcOrd="3" destOrd="0" presId="urn:microsoft.com/office/officeart/2018/2/layout/IconCircleList"/>
    <dgm:cxn modelId="{6FFBD97E-BA9A-48A7-99B1-5A68980FC1B8}" type="presParOf" srcId="{0D03C78F-F01E-447D-945D-03ED5A57ED55}" destId="{4B8FD37F-E063-4C29-929D-774D0CEF8797}" srcOrd="4" destOrd="0" presId="urn:microsoft.com/office/officeart/2018/2/layout/IconCircleList"/>
    <dgm:cxn modelId="{6EFDC660-226A-4AEF-B065-9363DAF139A6}" type="presParOf" srcId="{4B8FD37F-E063-4C29-929D-774D0CEF8797}" destId="{32AF8AD1-632D-4EA9-B316-BC39196E9663}" srcOrd="0" destOrd="0" presId="urn:microsoft.com/office/officeart/2018/2/layout/IconCircleList"/>
    <dgm:cxn modelId="{2CF318BC-D96C-4022-B409-2C9123CB4822}" type="presParOf" srcId="{4B8FD37F-E063-4C29-929D-774D0CEF8797}" destId="{07924DCE-F266-42B2-8EDB-C787C54879AE}" srcOrd="1" destOrd="0" presId="urn:microsoft.com/office/officeart/2018/2/layout/IconCircleList"/>
    <dgm:cxn modelId="{56CAFF47-9FA5-4C22-A940-BD49B8ED68A2}" type="presParOf" srcId="{4B8FD37F-E063-4C29-929D-774D0CEF8797}" destId="{87383E78-AC90-44A3-929C-2905FC39A781}" srcOrd="2" destOrd="0" presId="urn:microsoft.com/office/officeart/2018/2/layout/IconCircleList"/>
    <dgm:cxn modelId="{4A773A03-DDBF-4296-8974-89CA7C465E52}" type="presParOf" srcId="{4B8FD37F-E063-4C29-929D-774D0CEF8797}" destId="{025B21AC-ADA3-4621-A683-87D579733657}" srcOrd="3" destOrd="0" presId="urn:microsoft.com/office/officeart/2018/2/layout/IconCircleList"/>
    <dgm:cxn modelId="{4309C806-430E-485D-A3F3-A3FA23C6EDBB}" type="presParOf" srcId="{0D03C78F-F01E-447D-945D-03ED5A57ED55}" destId="{C3E60164-3C2C-4F02-85C5-57823A2527A5}" srcOrd="5" destOrd="0" presId="urn:microsoft.com/office/officeart/2018/2/layout/IconCircleList"/>
    <dgm:cxn modelId="{F4ACADF9-56BA-414C-AB9A-8EBDBA071CCF}" type="presParOf" srcId="{0D03C78F-F01E-447D-945D-03ED5A57ED55}" destId="{19AF8EC1-53BD-4B1D-B994-258B6D5B74A9}" srcOrd="6" destOrd="0" presId="urn:microsoft.com/office/officeart/2018/2/layout/IconCircleList"/>
    <dgm:cxn modelId="{EA49AA1C-8CA4-4D50-B3E5-0C8BCB17F2C4}" type="presParOf" srcId="{19AF8EC1-53BD-4B1D-B994-258B6D5B74A9}" destId="{079BF5F7-B0E8-41AC-859E-ECA401B786F8}" srcOrd="0" destOrd="0" presId="urn:microsoft.com/office/officeart/2018/2/layout/IconCircleList"/>
    <dgm:cxn modelId="{9FB35467-D418-49E8-917D-33C86D5F8F15}" type="presParOf" srcId="{19AF8EC1-53BD-4B1D-B994-258B6D5B74A9}" destId="{6B036E8D-78BA-4B5A-9297-416533C80A04}" srcOrd="1" destOrd="0" presId="urn:microsoft.com/office/officeart/2018/2/layout/IconCircleList"/>
    <dgm:cxn modelId="{03187529-0995-4060-900D-889D808B3280}" type="presParOf" srcId="{19AF8EC1-53BD-4B1D-B994-258B6D5B74A9}" destId="{097CC0B7-A72E-4B22-9759-510D8F3EE553}" srcOrd="2" destOrd="0" presId="urn:microsoft.com/office/officeart/2018/2/layout/IconCircleList"/>
    <dgm:cxn modelId="{07145E40-6D6F-4BC2-81BF-AC854E518071}" type="presParOf" srcId="{19AF8EC1-53BD-4B1D-B994-258B6D5B74A9}" destId="{FC97028F-E9AA-48A0-8F54-36ACAC8D8FF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C1CC45-AAEA-4F41-8E9B-7CBF24290BFC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BDCE364-6237-4636-9C96-87C4F35BA56C}">
      <dgm:prSet/>
      <dgm:spPr/>
      <dgm:t>
        <a:bodyPr/>
        <a:lstStyle/>
        <a:p>
          <a:r>
            <a:rPr lang="fr-FR" dirty="0"/>
            <a:t>Ce que le CFAR vous apporte</a:t>
          </a:r>
          <a:endParaRPr lang="en-US" dirty="0"/>
        </a:p>
      </dgm:t>
    </dgm:pt>
    <dgm:pt modelId="{8CFA6E8B-8B78-4FEC-BEC7-65459AB39B2C}" type="parTrans" cxnId="{33F2A91F-FA74-41D2-92E8-4F01D5468A12}">
      <dgm:prSet/>
      <dgm:spPr/>
      <dgm:t>
        <a:bodyPr/>
        <a:lstStyle/>
        <a:p>
          <a:endParaRPr lang="en-US"/>
        </a:p>
      </dgm:t>
    </dgm:pt>
    <dgm:pt modelId="{502EBF8B-C20F-487D-88EE-2095BBDE1BDA}" type="sibTrans" cxnId="{33F2A91F-FA74-41D2-92E8-4F01D5468A12}">
      <dgm:prSet/>
      <dgm:spPr/>
      <dgm:t>
        <a:bodyPr/>
        <a:lstStyle/>
        <a:p>
          <a:endParaRPr lang="en-US"/>
        </a:p>
      </dgm:t>
    </dgm:pt>
    <dgm:pt modelId="{D338D075-6DF8-401D-979D-CD3214D40A4D}">
      <dgm:prSet/>
      <dgm:spPr/>
      <dgm:t>
        <a:bodyPr/>
        <a:lstStyle/>
        <a:p>
          <a:r>
            <a:rPr lang="fr-FR" dirty="0"/>
            <a:t>Label qualité et administratif</a:t>
          </a:r>
          <a:endParaRPr lang="en-US" dirty="0"/>
        </a:p>
      </dgm:t>
    </dgm:pt>
    <dgm:pt modelId="{1C84F3BD-45DF-45C7-B7B4-11C973A87CC5}" type="parTrans" cxnId="{4BF9BE2C-61B8-4414-8032-C4D0962641DB}">
      <dgm:prSet/>
      <dgm:spPr/>
      <dgm:t>
        <a:bodyPr/>
        <a:lstStyle/>
        <a:p>
          <a:endParaRPr lang="en-US"/>
        </a:p>
      </dgm:t>
    </dgm:pt>
    <dgm:pt modelId="{DA0C9B0E-A56D-455D-9C90-2E1C27C90E22}" type="sibTrans" cxnId="{4BF9BE2C-61B8-4414-8032-C4D0962641DB}">
      <dgm:prSet/>
      <dgm:spPr/>
      <dgm:t>
        <a:bodyPr/>
        <a:lstStyle/>
        <a:p>
          <a:endParaRPr lang="en-US"/>
        </a:p>
      </dgm:t>
    </dgm:pt>
    <dgm:pt modelId="{87815494-09F3-4F4B-8ADF-A72F51FFE9C4}">
      <dgm:prSet/>
      <dgm:spPr/>
      <dgm:t>
        <a:bodyPr/>
        <a:lstStyle/>
        <a:p>
          <a:r>
            <a:rPr lang="fr-FR"/>
            <a:t>Visibilité sur son site internet</a:t>
          </a:r>
          <a:endParaRPr lang="en-US"/>
        </a:p>
      </dgm:t>
    </dgm:pt>
    <dgm:pt modelId="{C1FAAD72-2744-49A9-9A22-039506D4B8E0}" type="parTrans" cxnId="{7A73FDC3-A35B-4B71-AE47-3C1E95919E62}">
      <dgm:prSet/>
      <dgm:spPr/>
      <dgm:t>
        <a:bodyPr/>
        <a:lstStyle/>
        <a:p>
          <a:endParaRPr lang="en-US"/>
        </a:p>
      </dgm:t>
    </dgm:pt>
    <dgm:pt modelId="{EB518F8E-6149-4F41-B4B2-D9DA6B8A1F02}" type="sibTrans" cxnId="{7A73FDC3-A35B-4B71-AE47-3C1E95919E62}">
      <dgm:prSet/>
      <dgm:spPr/>
      <dgm:t>
        <a:bodyPr/>
        <a:lstStyle/>
        <a:p>
          <a:endParaRPr lang="en-US"/>
        </a:p>
      </dgm:t>
    </dgm:pt>
    <dgm:pt modelId="{280CE4B1-38DF-439D-809E-74C71F816393}">
      <dgm:prSet/>
      <dgm:spPr/>
      <dgm:t>
        <a:bodyPr/>
        <a:lstStyle/>
        <a:p>
          <a:r>
            <a:rPr lang="fr-FR" dirty="0">
              <a:solidFill>
                <a:schemeClr val="accent1">
                  <a:lumMod val="50000"/>
                </a:schemeClr>
              </a:solidFill>
            </a:rPr>
            <a:t>Ce que le CFAR peut faire en + : 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4C345502-E9D3-4A24-AA44-D5186698FBB4}" type="parTrans" cxnId="{2B2CF742-918F-4876-BA82-384378D12CE2}">
      <dgm:prSet/>
      <dgm:spPr/>
      <dgm:t>
        <a:bodyPr/>
        <a:lstStyle/>
        <a:p>
          <a:endParaRPr lang="en-US"/>
        </a:p>
      </dgm:t>
    </dgm:pt>
    <dgm:pt modelId="{E7469BBE-E502-4C04-AF18-B070A844AD39}" type="sibTrans" cxnId="{2B2CF742-918F-4876-BA82-384378D12CE2}">
      <dgm:prSet/>
      <dgm:spPr/>
      <dgm:t>
        <a:bodyPr/>
        <a:lstStyle/>
        <a:p>
          <a:endParaRPr lang="en-US"/>
        </a:p>
      </dgm:t>
    </dgm:pt>
    <dgm:pt modelId="{6D3D8027-F175-432D-A56F-579DDD613E7E}">
      <dgm:prSet/>
      <dgm:spPr/>
      <dgm:t>
        <a:bodyPr/>
        <a:lstStyle/>
        <a:p>
          <a:r>
            <a:rPr lang="fr-FR" dirty="0"/>
            <a:t>Gestion des inscriptions (en collaboration avec vous)</a:t>
          </a:r>
          <a:endParaRPr lang="en-US" dirty="0"/>
        </a:p>
      </dgm:t>
    </dgm:pt>
    <dgm:pt modelId="{0D11C8F6-EAE4-49D4-85D6-0F6A7BDDDB9F}" type="parTrans" cxnId="{0E0A3194-FF44-4365-BC86-F4D3618F6CCA}">
      <dgm:prSet/>
      <dgm:spPr/>
      <dgm:t>
        <a:bodyPr/>
        <a:lstStyle/>
        <a:p>
          <a:endParaRPr lang="en-US"/>
        </a:p>
      </dgm:t>
    </dgm:pt>
    <dgm:pt modelId="{62B3803C-B8C4-4EED-AE9E-C927095A8F0D}" type="sibTrans" cxnId="{0E0A3194-FF44-4365-BC86-F4D3618F6CCA}">
      <dgm:prSet/>
      <dgm:spPr/>
      <dgm:t>
        <a:bodyPr/>
        <a:lstStyle/>
        <a:p>
          <a:endParaRPr lang="en-US"/>
        </a:p>
      </dgm:t>
    </dgm:pt>
    <dgm:pt modelId="{B3A9CDBB-93A8-4262-949B-DF7B3C3EF1C9}">
      <dgm:prSet/>
      <dgm:spPr/>
      <dgm:t>
        <a:bodyPr/>
        <a:lstStyle/>
        <a:p>
          <a:r>
            <a:rPr lang="fr-FR" dirty="0"/>
            <a:t>Gestion des convocations / attestations / évaluations</a:t>
          </a:r>
          <a:endParaRPr lang="en-US" dirty="0"/>
        </a:p>
      </dgm:t>
    </dgm:pt>
    <dgm:pt modelId="{1B27F96D-D954-46B5-88E6-89088A844F42}" type="parTrans" cxnId="{83731F5D-FD82-40BB-A3B0-F0922943D8E7}">
      <dgm:prSet/>
      <dgm:spPr/>
      <dgm:t>
        <a:bodyPr/>
        <a:lstStyle/>
        <a:p>
          <a:endParaRPr lang="en-US"/>
        </a:p>
      </dgm:t>
    </dgm:pt>
    <dgm:pt modelId="{5622CB60-5C5B-47CF-BF05-E03F41C289BB}" type="sibTrans" cxnId="{83731F5D-FD82-40BB-A3B0-F0922943D8E7}">
      <dgm:prSet/>
      <dgm:spPr/>
      <dgm:t>
        <a:bodyPr/>
        <a:lstStyle/>
        <a:p>
          <a:endParaRPr lang="en-US"/>
        </a:p>
      </dgm:t>
    </dgm:pt>
    <dgm:pt modelId="{75829F64-7C21-4C8A-8E1A-1586D8F1AC85}">
      <dgm:prSet/>
      <dgm:spPr/>
      <dgm:t>
        <a:bodyPr/>
        <a:lstStyle/>
        <a:p>
          <a:r>
            <a:rPr lang="fr-FR" dirty="0"/>
            <a:t>Gestion de la facturation (circuit financier à discuter au cas par cas)</a:t>
          </a:r>
          <a:endParaRPr lang="en-US" dirty="0"/>
        </a:p>
      </dgm:t>
    </dgm:pt>
    <dgm:pt modelId="{3A69A6C6-FCE0-45BA-9C10-F8D02EF2C547}" type="parTrans" cxnId="{94C62205-F1F4-422E-91F6-F861BDC4E678}">
      <dgm:prSet/>
      <dgm:spPr/>
      <dgm:t>
        <a:bodyPr/>
        <a:lstStyle/>
        <a:p>
          <a:endParaRPr lang="en-US"/>
        </a:p>
      </dgm:t>
    </dgm:pt>
    <dgm:pt modelId="{8D9F5F3F-9D9A-4D45-8F9B-381213CFDBCA}" type="sibTrans" cxnId="{94C62205-F1F4-422E-91F6-F861BDC4E678}">
      <dgm:prSet/>
      <dgm:spPr/>
      <dgm:t>
        <a:bodyPr/>
        <a:lstStyle/>
        <a:p>
          <a:endParaRPr lang="en-US"/>
        </a:p>
      </dgm:t>
    </dgm:pt>
    <dgm:pt modelId="{FD6B35BD-BB16-784F-9904-EDF71DA8B450}" type="pres">
      <dgm:prSet presAssocID="{87C1CC45-AAEA-4F41-8E9B-7CBF24290BFC}" presName="linear" presStyleCnt="0">
        <dgm:presLayoutVars>
          <dgm:dir/>
          <dgm:animLvl val="lvl"/>
          <dgm:resizeHandles val="exact"/>
        </dgm:presLayoutVars>
      </dgm:prSet>
      <dgm:spPr/>
    </dgm:pt>
    <dgm:pt modelId="{B3E4204B-AB99-EF4D-B6F9-A45986BA5F8F}" type="pres">
      <dgm:prSet presAssocID="{ABDCE364-6237-4636-9C96-87C4F35BA56C}" presName="parentLin" presStyleCnt="0"/>
      <dgm:spPr/>
    </dgm:pt>
    <dgm:pt modelId="{A8D5CB03-280F-2645-952D-EDC90ADB90EE}" type="pres">
      <dgm:prSet presAssocID="{ABDCE364-6237-4636-9C96-87C4F35BA56C}" presName="parentLeftMargin" presStyleLbl="node1" presStyleIdx="0" presStyleCnt="2"/>
      <dgm:spPr/>
    </dgm:pt>
    <dgm:pt modelId="{ECDE9166-0C65-9D42-8330-EEF626045516}" type="pres">
      <dgm:prSet presAssocID="{ABDCE364-6237-4636-9C96-87C4F35BA56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A2EBFE2-763B-0E43-9E90-916C6ADFC743}" type="pres">
      <dgm:prSet presAssocID="{ABDCE364-6237-4636-9C96-87C4F35BA56C}" presName="negativeSpace" presStyleCnt="0"/>
      <dgm:spPr/>
    </dgm:pt>
    <dgm:pt modelId="{5852E97E-BE95-2F45-A838-C02493E48591}" type="pres">
      <dgm:prSet presAssocID="{ABDCE364-6237-4636-9C96-87C4F35BA56C}" presName="childText" presStyleLbl="conFgAcc1" presStyleIdx="0" presStyleCnt="2">
        <dgm:presLayoutVars>
          <dgm:bulletEnabled val="1"/>
        </dgm:presLayoutVars>
      </dgm:prSet>
      <dgm:spPr/>
    </dgm:pt>
    <dgm:pt modelId="{BA236DF1-EF3A-B94B-9804-A60FFE46685F}" type="pres">
      <dgm:prSet presAssocID="{502EBF8B-C20F-487D-88EE-2095BBDE1BDA}" presName="spaceBetweenRectangles" presStyleCnt="0"/>
      <dgm:spPr/>
    </dgm:pt>
    <dgm:pt modelId="{0D89C59F-AF5A-2C47-923C-5D789695CAC5}" type="pres">
      <dgm:prSet presAssocID="{280CE4B1-38DF-439D-809E-74C71F816393}" presName="parentLin" presStyleCnt="0"/>
      <dgm:spPr/>
    </dgm:pt>
    <dgm:pt modelId="{1B1405A4-DED6-FD41-B635-D508A72F6018}" type="pres">
      <dgm:prSet presAssocID="{280CE4B1-38DF-439D-809E-74C71F816393}" presName="parentLeftMargin" presStyleLbl="node1" presStyleIdx="0" presStyleCnt="2"/>
      <dgm:spPr/>
    </dgm:pt>
    <dgm:pt modelId="{A94FA839-1307-4047-914C-F9D8878DB5D7}" type="pres">
      <dgm:prSet presAssocID="{280CE4B1-38DF-439D-809E-74C71F81639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740AC62-E43D-204C-BCC9-5516686E15EE}" type="pres">
      <dgm:prSet presAssocID="{280CE4B1-38DF-439D-809E-74C71F816393}" presName="negativeSpace" presStyleCnt="0"/>
      <dgm:spPr/>
    </dgm:pt>
    <dgm:pt modelId="{43CDBF09-9A4C-1C46-9F5A-47B89B98209C}" type="pres">
      <dgm:prSet presAssocID="{280CE4B1-38DF-439D-809E-74C71F81639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4C62205-F1F4-422E-91F6-F861BDC4E678}" srcId="{280CE4B1-38DF-439D-809E-74C71F816393}" destId="{75829F64-7C21-4C8A-8E1A-1586D8F1AC85}" srcOrd="2" destOrd="0" parTransId="{3A69A6C6-FCE0-45BA-9C10-F8D02EF2C547}" sibTransId="{8D9F5F3F-9D9A-4D45-8F9B-381213CFDBCA}"/>
    <dgm:cxn modelId="{959A4207-FB07-F147-8C4B-88A22011884B}" type="presOf" srcId="{87815494-09F3-4F4B-8ADF-A72F51FFE9C4}" destId="{5852E97E-BE95-2F45-A838-C02493E48591}" srcOrd="0" destOrd="1" presId="urn:microsoft.com/office/officeart/2005/8/layout/list1"/>
    <dgm:cxn modelId="{EFC80D1F-2AE5-B440-A829-22940B56EC86}" type="presOf" srcId="{ABDCE364-6237-4636-9C96-87C4F35BA56C}" destId="{ECDE9166-0C65-9D42-8330-EEF626045516}" srcOrd="1" destOrd="0" presId="urn:microsoft.com/office/officeart/2005/8/layout/list1"/>
    <dgm:cxn modelId="{33F2A91F-FA74-41D2-92E8-4F01D5468A12}" srcId="{87C1CC45-AAEA-4F41-8E9B-7CBF24290BFC}" destId="{ABDCE364-6237-4636-9C96-87C4F35BA56C}" srcOrd="0" destOrd="0" parTransId="{8CFA6E8B-8B78-4FEC-BEC7-65459AB39B2C}" sibTransId="{502EBF8B-C20F-487D-88EE-2095BBDE1BDA}"/>
    <dgm:cxn modelId="{4BF9BE2C-61B8-4414-8032-C4D0962641DB}" srcId="{ABDCE364-6237-4636-9C96-87C4F35BA56C}" destId="{D338D075-6DF8-401D-979D-CD3214D40A4D}" srcOrd="0" destOrd="0" parTransId="{1C84F3BD-45DF-45C7-B7B4-11C973A87CC5}" sibTransId="{DA0C9B0E-A56D-455D-9C90-2E1C27C90E22}"/>
    <dgm:cxn modelId="{2940FE2F-5AA8-D348-8953-6CEB4482733C}" type="presOf" srcId="{6D3D8027-F175-432D-A56F-579DDD613E7E}" destId="{43CDBF09-9A4C-1C46-9F5A-47B89B98209C}" srcOrd="0" destOrd="0" presId="urn:microsoft.com/office/officeart/2005/8/layout/list1"/>
    <dgm:cxn modelId="{8BF3493F-3224-6540-8092-6D35058DF514}" type="presOf" srcId="{B3A9CDBB-93A8-4262-949B-DF7B3C3EF1C9}" destId="{43CDBF09-9A4C-1C46-9F5A-47B89B98209C}" srcOrd="0" destOrd="1" presId="urn:microsoft.com/office/officeart/2005/8/layout/list1"/>
    <dgm:cxn modelId="{2B2CF742-918F-4876-BA82-384378D12CE2}" srcId="{87C1CC45-AAEA-4F41-8E9B-7CBF24290BFC}" destId="{280CE4B1-38DF-439D-809E-74C71F816393}" srcOrd="1" destOrd="0" parTransId="{4C345502-E9D3-4A24-AA44-D5186698FBB4}" sibTransId="{E7469BBE-E502-4C04-AF18-B070A844AD39}"/>
    <dgm:cxn modelId="{4F08005A-BA6A-BA48-B54D-FE20C6204052}" type="presOf" srcId="{D338D075-6DF8-401D-979D-CD3214D40A4D}" destId="{5852E97E-BE95-2F45-A838-C02493E48591}" srcOrd="0" destOrd="0" presId="urn:microsoft.com/office/officeart/2005/8/layout/list1"/>
    <dgm:cxn modelId="{83731F5D-FD82-40BB-A3B0-F0922943D8E7}" srcId="{280CE4B1-38DF-439D-809E-74C71F816393}" destId="{B3A9CDBB-93A8-4262-949B-DF7B3C3EF1C9}" srcOrd="1" destOrd="0" parTransId="{1B27F96D-D954-46B5-88E6-89088A844F42}" sibTransId="{5622CB60-5C5B-47CF-BF05-E03F41C289BB}"/>
    <dgm:cxn modelId="{02CFD36A-CF23-7E49-8A54-30DE00F7B4AA}" type="presOf" srcId="{87C1CC45-AAEA-4F41-8E9B-7CBF24290BFC}" destId="{FD6B35BD-BB16-784F-9904-EDF71DA8B450}" srcOrd="0" destOrd="0" presId="urn:microsoft.com/office/officeart/2005/8/layout/list1"/>
    <dgm:cxn modelId="{60F0157D-5751-B14D-BBA4-EE03B4461146}" type="presOf" srcId="{75829F64-7C21-4C8A-8E1A-1586D8F1AC85}" destId="{43CDBF09-9A4C-1C46-9F5A-47B89B98209C}" srcOrd="0" destOrd="2" presId="urn:microsoft.com/office/officeart/2005/8/layout/list1"/>
    <dgm:cxn modelId="{0E0A3194-FF44-4365-BC86-F4D3618F6CCA}" srcId="{280CE4B1-38DF-439D-809E-74C71F816393}" destId="{6D3D8027-F175-432D-A56F-579DDD613E7E}" srcOrd="0" destOrd="0" parTransId="{0D11C8F6-EAE4-49D4-85D6-0F6A7BDDDB9F}" sibTransId="{62B3803C-B8C4-4EED-AE9E-C927095A8F0D}"/>
    <dgm:cxn modelId="{98BA1F9A-2AB3-5440-8A1F-8A50F937C7AE}" type="presOf" srcId="{ABDCE364-6237-4636-9C96-87C4F35BA56C}" destId="{A8D5CB03-280F-2645-952D-EDC90ADB90EE}" srcOrd="0" destOrd="0" presId="urn:microsoft.com/office/officeart/2005/8/layout/list1"/>
    <dgm:cxn modelId="{6D7822BC-6838-A94E-8182-7BF505F3869D}" type="presOf" srcId="{280CE4B1-38DF-439D-809E-74C71F816393}" destId="{1B1405A4-DED6-FD41-B635-D508A72F6018}" srcOrd="0" destOrd="0" presId="urn:microsoft.com/office/officeart/2005/8/layout/list1"/>
    <dgm:cxn modelId="{7A73FDC3-A35B-4B71-AE47-3C1E95919E62}" srcId="{ABDCE364-6237-4636-9C96-87C4F35BA56C}" destId="{87815494-09F3-4F4B-8ADF-A72F51FFE9C4}" srcOrd="1" destOrd="0" parTransId="{C1FAAD72-2744-49A9-9A22-039506D4B8E0}" sibTransId="{EB518F8E-6149-4F41-B4B2-D9DA6B8A1F02}"/>
    <dgm:cxn modelId="{B002D9F5-901C-F141-BCAF-9ED369381E8A}" type="presOf" srcId="{280CE4B1-38DF-439D-809E-74C71F816393}" destId="{A94FA839-1307-4047-914C-F9D8878DB5D7}" srcOrd="1" destOrd="0" presId="urn:microsoft.com/office/officeart/2005/8/layout/list1"/>
    <dgm:cxn modelId="{699C733C-01D4-7C4F-A950-238A9B04D765}" type="presParOf" srcId="{FD6B35BD-BB16-784F-9904-EDF71DA8B450}" destId="{B3E4204B-AB99-EF4D-B6F9-A45986BA5F8F}" srcOrd="0" destOrd="0" presId="urn:microsoft.com/office/officeart/2005/8/layout/list1"/>
    <dgm:cxn modelId="{90E3F3A9-626D-1849-9F11-71B6EF309B36}" type="presParOf" srcId="{B3E4204B-AB99-EF4D-B6F9-A45986BA5F8F}" destId="{A8D5CB03-280F-2645-952D-EDC90ADB90EE}" srcOrd="0" destOrd="0" presId="urn:microsoft.com/office/officeart/2005/8/layout/list1"/>
    <dgm:cxn modelId="{78561D8B-5F30-7E44-BCF8-E56455DA2B16}" type="presParOf" srcId="{B3E4204B-AB99-EF4D-B6F9-A45986BA5F8F}" destId="{ECDE9166-0C65-9D42-8330-EEF626045516}" srcOrd="1" destOrd="0" presId="urn:microsoft.com/office/officeart/2005/8/layout/list1"/>
    <dgm:cxn modelId="{145A4FC2-8481-3D48-BD50-8A8CF013C494}" type="presParOf" srcId="{FD6B35BD-BB16-784F-9904-EDF71DA8B450}" destId="{6A2EBFE2-763B-0E43-9E90-916C6ADFC743}" srcOrd="1" destOrd="0" presId="urn:microsoft.com/office/officeart/2005/8/layout/list1"/>
    <dgm:cxn modelId="{BA6B216A-0ABA-E341-BE7E-18D5C88B6CCC}" type="presParOf" srcId="{FD6B35BD-BB16-784F-9904-EDF71DA8B450}" destId="{5852E97E-BE95-2F45-A838-C02493E48591}" srcOrd="2" destOrd="0" presId="urn:microsoft.com/office/officeart/2005/8/layout/list1"/>
    <dgm:cxn modelId="{AA3357A3-43D0-4D44-8439-78B7E98632C0}" type="presParOf" srcId="{FD6B35BD-BB16-784F-9904-EDF71DA8B450}" destId="{BA236DF1-EF3A-B94B-9804-A60FFE46685F}" srcOrd="3" destOrd="0" presId="urn:microsoft.com/office/officeart/2005/8/layout/list1"/>
    <dgm:cxn modelId="{F02666FC-8AB2-704E-9E0E-C3F86D5F18B3}" type="presParOf" srcId="{FD6B35BD-BB16-784F-9904-EDF71DA8B450}" destId="{0D89C59F-AF5A-2C47-923C-5D789695CAC5}" srcOrd="4" destOrd="0" presId="urn:microsoft.com/office/officeart/2005/8/layout/list1"/>
    <dgm:cxn modelId="{C9891D53-BA2D-6240-B880-CC05C234325D}" type="presParOf" srcId="{0D89C59F-AF5A-2C47-923C-5D789695CAC5}" destId="{1B1405A4-DED6-FD41-B635-D508A72F6018}" srcOrd="0" destOrd="0" presId="urn:microsoft.com/office/officeart/2005/8/layout/list1"/>
    <dgm:cxn modelId="{87CF777A-7491-A647-8E27-C81461C38463}" type="presParOf" srcId="{0D89C59F-AF5A-2C47-923C-5D789695CAC5}" destId="{A94FA839-1307-4047-914C-F9D8878DB5D7}" srcOrd="1" destOrd="0" presId="urn:microsoft.com/office/officeart/2005/8/layout/list1"/>
    <dgm:cxn modelId="{EA0CD632-164A-254A-B874-B5DC8E98E407}" type="presParOf" srcId="{FD6B35BD-BB16-784F-9904-EDF71DA8B450}" destId="{4740AC62-E43D-204C-BCC9-5516686E15EE}" srcOrd="5" destOrd="0" presId="urn:microsoft.com/office/officeart/2005/8/layout/list1"/>
    <dgm:cxn modelId="{D4A34B7E-F4F4-2740-BE65-7C11D6EE78FA}" type="presParOf" srcId="{FD6B35BD-BB16-784F-9904-EDF71DA8B450}" destId="{43CDBF09-9A4C-1C46-9F5A-47B89B98209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16EA1-DEA8-A04A-B3E7-5565F506A403}">
      <dsp:nvSpPr>
        <dsp:cNvPr id="0" name=""/>
        <dsp:cNvSpPr/>
      </dsp:nvSpPr>
      <dsp:spPr>
        <a:xfrm>
          <a:off x="1491" y="0"/>
          <a:ext cx="3181300" cy="39470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Arrivée de </a:t>
          </a:r>
          <a:r>
            <a:rPr lang="fr-FR" sz="2400" b="1" kern="1200"/>
            <a:t>QUALIOPI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/>
            <a:t>Nouvelle certification de la qualité de la formation</a:t>
          </a:r>
          <a:br>
            <a:rPr lang="fr-FR" sz="1800" kern="1200"/>
          </a:br>
          <a:endParaRPr lang="fr-FR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/>
            <a:t>Label obligatoire pour prétendre aux financements publics</a:t>
          </a:r>
          <a:br>
            <a:rPr lang="fr-FR" sz="1800" kern="1200"/>
          </a:br>
          <a:endParaRPr lang="fr-FR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Concerne les FMC et DPC</a:t>
          </a:r>
          <a:br>
            <a:rPr lang="fr-FR" sz="1800" kern="1200" dirty="0"/>
          </a:b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/>
            <a:t>A partir du 1</a:t>
          </a:r>
          <a:r>
            <a:rPr lang="fr-FR" sz="1800" kern="1200" baseline="30000"/>
            <a:t>er</a:t>
          </a:r>
          <a:r>
            <a:rPr lang="fr-FR" sz="1800" kern="1200"/>
            <a:t> janvier 2022</a:t>
          </a:r>
        </a:p>
      </dsp:txBody>
      <dsp:txXfrm>
        <a:off x="94668" y="93177"/>
        <a:ext cx="2994946" cy="3760689"/>
      </dsp:txXfrm>
    </dsp:sp>
    <dsp:sp modelId="{FB98DB3F-720D-904C-A91F-DF76375AC407}">
      <dsp:nvSpPr>
        <dsp:cNvPr id="0" name=""/>
        <dsp:cNvSpPr/>
      </dsp:nvSpPr>
      <dsp:spPr>
        <a:xfrm>
          <a:off x="3500921" y="1579040"/>
          <a:ext cx="674435" cy="788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3500921" y="1736832"/>
        <a:ext cx="472105" cy="473378"/>
      </dsp:txXfrm>
    </dsp:sp>
    <dsp:sp modelId="{D5644A27-6266-BC41-9161-AEE5C6899BFD}">
      <dsp:nvSpPr>
        <dsp:cNvPr id="0" name=""/>
        <dsp:cNvSpPr/>
      </dsp:nvSpPr>
      <dsp:spPr>
        <a:xfrm>
          <a:off x="4455312" y="0"/>
          <a:ext cx="3181300" cy="39470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Une labellisation de votre formation par le CFAR vous permet de bénéficier d’un label qualité et d’un financement hors DPC par le public</a:t>
          </a:r>
          <a:br>
            <a:rPr lang="fr-FR" sz="2000" b="1" kern="1200" dirty="0"/>
          </a:br>
          <a:endParaRPr lang="fr-FR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i="1" kern="1200" dirty="0"/>
            <a:t>Le CFAR se fait certifier en octobre sur les formations 2021, et doit donc appliquer les nouvelles règles qualité dès cette année</a:t>
          </a:r>
        </a:p>
      </dsp:txBody>
      <dsp:txXfrm>
        <a:off x="4548489" y="93177"/>
        <a:ext cx="2994946" cy="3760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A75C2-2856-3E4D-88BD-ED05689F28E4}">
      <dsp:nvSpPr>
        <dsp:cNvPr id="0" name=""/>
        <dsp:cNvSpPr/>
      </dsp:nvSpPr>
      <dsp:spPr>
        <a:xfrm rot="5400000">
          <a:off x="3081582" y="-1016742"/>
          <a:ext cx="2768829" cy="54945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/>
            <a:t>Programme complet + bulletin d’inscription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Dossier complété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/>
            <a:t>Objectifs pédagogiques et opérationnels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/>
            <a:t>CV et DLI des intervenants</a:t>
          </a:r>
        </a:p>
      </dsp:txBody>
      <dsp:txXfrm rot="-5400000">
        <a:off x="1718736" y="481267"/>
        <a:ext cx="5359359" cy="2498503"/>
      </dsp:txXfrm>
    </dsp:sp>
    <dsp:sp modelId="{5F2CEAC6-D82D-AA4F-B8C8-D9DBCD292B70}">
      <dsp:nvSpPr>
        <dsp:cNvPr id="0" name=""/>
        <dsp:cNvSpPr/>
      </dsp:nvSpPr>
      <dsp:spPr>
        <a:xfrm>
          <a:off x="0" y="0"/>
          <a:ext cx="1616793" cy="346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Documents à transmettre au CFAR</a:t>
          </a:r>
        </a:p>
      </dsp:txBody>
      <dsp:txXfrm>
        <a:off x="78925" y="78925"/>
        <a:ext cx="1458943" cy="33031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84460-49F5-42F5-B0B4-42F3968437CF}">
      <dsp:nvSpPr>
        <dsp:cNvPr id="0" name=""/>
        <dsp:cNvSpPr/>
      </dsp:nvSpPr>
      <dsp:spPr>
        <a:xfrm>
          <a:off x="10493" y="98766"/>
          <a:ext cx="965664" cy="96566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FAD5B-3292-4497-A734-82E518189095}">
      <dsp:nvSpPr>
        <dsp:cNvPr id="0" name=""/>
        <dsp:cNvSpPr/>
      </dsp:nvSpPr>
      <dsp:spPr>
        <a:xfrm>
          <a:off x="213283" y="301555"/>
          <a:ext cx="560085" cy="560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A5CA3-27DB-4325-BBB7-114816270512}">
      <dsp:nvSpPr>
        <dsp:cNvPr id="0" name=""/>
        <dsp:cNvSpPr/>
      </dsp:nvSpPr>
      <dsp:spPr>
        <a:xfrm>
          <a:off x="1183086" y="98766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Contrat de prestation hôtelière</a:t>
          </a:r>
          <a:endParaRPr lang="en-US" sz="2000" kern="1200" dirty="0"/>
        </a:p>
      </dsp:txBody>
      <dsp:txXfrm>
        <a:off x="1183086" y="98766"/>
        <a:ext cx="2276207" cy="965664"/>
      </dsp:txXfrm>
    </dsp:sp>
    <dsp:sp modelId="{F8F9ED19-DCF1-460E-BD50-F779C292A77A}">
      <dsp:nvSpPr>
        <dsp:cNvPr id="0" name=""/>
        <dsp:cNvSpPr/>
      </dsp:nvSpPr>
      <dsp:spPr>
        <a:xfrm>
          <a:off x="3855906" y="98766"/>
          <a:ext cx="965664" cy="96566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0E11E-6EE7-422A-A241-73CFC3B19DA3}">
      <dsp:nvSpPr>
        <dsp:cNvPr id="0" name=""/>
        <dsp:cNvSpPr/>
      </dsp:nvSpPr>
      <dsp:spPr>
        <a:xfrm>
          <a:off x="4058695" y="301555"/>
          <a:ext cx="560085" cy="5600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32E7D-2266-4E45-9E05-3943645C319C}">
      <dsp:nvSpPr>
        <dsp:cNvPr id="0" name=""/>
        <dsp:cNvSpPr/>
      </dsp:nvSpPr>
      <dsp:spPr>
        <a:xfrm>
          <a:off x="5028498" y="98766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Convocations / Attestations / Emargements</a:t>
          </a:r>
          <a:endParaRPr lang="en-US" sz="2000" kern="1200" dirty="0"/>
        </a:p>
      </dsp:txBody>
      <dsp:txXfrm>
        <a:off x="5028498" y="98766"/>
        <a:ext cx="2276207" cy="965664"/>
      </dsp:txXfrm>
    </dsp:sp>
    <dsp:sp modelId="{32AF8AD1-632D-4EA9-B316-BC39196E9663}">
      <dsp:nvSpPr>
        <dsp:cNvPr id="0" name=""/>
        <dsp:cNvSpPr/>
      </dsp:nvSpPr>
      <dsp:spPr>
        <a:xfrm>
          <a:off x="10493" y="1500461"/>
          <a:ext cx="965664" cy="96566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24DCE-F266-42B2-8EDB-C787C54879AE}">
      <dsp:nvSpPr>
        <dsp:cNvPr id="0" name=""/>
        <dsp:cNvSpPr/>
      </dsp:nvSpPr>
      <dsp:spPr>
        <a:xfrm>
          <a:off x="213283" y="1703251"/>
          <a:ext cx="560085" cy="5600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B21AC-ADA3-4621-A683-87D579733657}">
      <dsp:nvSpPr>
        <dsp:cNvPr id="0" name=""/>
        <dsp:cNvSpPr/>
      </dsp:nvSpPr>
      <dsp:spPr>
        <a:xfrm>
          <a:off x="1183086" y="1500461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Evaluations </a:t>
          </a:r>
          <a:r>
            <a:rPr lang="fr-FR" sz="1800" kern="1200" dirty="0"/>
            <a:t>(participants, </a:t>
          </a:r>
          <a:r>
            <a:rPr lang="fr-FR" sz="1800" kern="1200" dirty="0">
              <a:solidFill>
                <a:schemeClr val="tx2">
                  <a:lumMod val="75000"/>
                </a:schemeClr>
              </a:solidFill>
            </a:rPr>
            <a:t>financeurs</a:t>
          </a:r>
          <a:r>
            <a:rPr lang="fr-FR" sz="1800" kern="1200" dirty="0"/>
            <a:t>, orateurs)</a:t>
          </a:r>
          <a:endParaRPr lang="en-US" sz="2000" kern="1200" dirty="0"/>
        </a:p>
      </dsp:txBody>
      <dsp:txXfrm>
        <a:off x="1183086" y="1500461"/>
        <a:ext cx="2276207" cy="965664"/>
      </dsp:txXfrm>
    </dsp:sp>
    <dsp:sp modelId="{079BF5F7-B0E8-41AC-859E-ECA401B786F8}">
      <dsp:nvSpPr>
        <dsp:cNvPr id="0" name=""/>
        <dsp:cNvSpPr/>
      </dsp:nvSpPr>
      <dsp:spPr>
        <a:xfrm>
          <a:off x="3855906" y="1500461"/>
          <a:ext cx="965664" cy="96566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36E8D-78BA-4B5A-9297-416533C80A04}">
      <dsp:nvSpPr>
        <dsp:cNvPr id="0" name=""/>
        <dsp:cNvSpPr/>
      </dsp:nvSpPr>
      <dsp:spPr>
        <a:xfrm>
          <a:off x="4058695" y="1703251"/>
          <a:ext cx="560085" cy="56008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7028F-E9AA-48A0-8F54-36ACAC8D8FF0}">
      <dsp:nvSpPr>
        <dsp:cNvPr id="0" name=""/>
        <dsp:cNvSpPr/>
      </dsp:nvSpPr>
      <dsp:spPr>
        <a:xfrm>
          <a:off x="5028498" y="1500461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Eléments pédagogiques </a:t>
          </a:r>
          <a:r>
            <a:rPr lang="fr-FR" sz="1800" kern="1200" dirty="0"/>
            <a:t>(diaporamas, etc.)</a:t>
          </a:r>
          <a:endParaRPr lang="en-US" sz="2000" kern="1200" dirty="0"/>
        </a:p>
      </dsp:txBody>
      <dsp:txXfrm>
        <a:off x="5028498" y="1500461"/>
        <a:ext cx="2276207" cy="965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2E97E-BE95-2F45-A838-C02493E48591}">
      <dsp:nvSpPr>
        <dsp:cNvPr id="0" name=""/>
        <dsp:cNvSpPr/>
      </dsp:nvSpPr>
      <dsp:spPr>
        <a:xfrm>
          <a:off x="0" y="380961"/>
          <a:ext cx="7728267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799" tIns="499872" rIns="59979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Label qualité et administratif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/>
            <a:t>Visibilité sur son site internet</a:t>
          </a:r>
          <a:endParaRPr lang="en-US" sz="2400" kern="1200"/>
        </a:p>
      </dsp:txBody>
      <dsp:txXfrm>
        <a:off x="0" y="380961"/>
        <a:ext cx="7728267" cy="1398600"/>
      </dsp:txXfrm>
    </dsp:sp>
    <dsp:sp modelId="{ECDE9166-0C65-9D42-8330-EEF626045516}">
      <dsp:nvSpPr>
        <dsp:cNvPr id="0" name=""/>
        <dsp:cNvSpPr/>
      </dsp:nvSpPr>
      <dsp:spPr>
        <a:xfrm>
          <a:off x="386413" y="26721"/>
          <a:ext cx="5409786" cy="7084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Ce que le CFAR vous apporte</a:t>
          </a:r>
          <a:endParaRPr lang="en-US" sz="2400" kern="1200" dirty="0"/>
        </a:p>
      </dsp:txBody>
      <dsp:txXfrm>
        <a:off x="420998" y="61306"/>
        <a:ext cx="5340616" cy="639310"/>
      </dsp:txXfrm>
    </dsp:sp>
    <dsp:sp modelId="{43CDBF09-9A4C-1C46-9F5A-47B89B98209C}">
      <dsp:nvSpPr>
        <dsp:cNvPr id="0" name=""/>
        <dsp:cNvSpPr/>
      </dsp:nvSpPr>
      <dsp:spPr>
        <a:xfrm>
          <a:off x="0" y="2263401"/>
          <a:ext cx="7728267" cy="279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50000"/>
              <a:hueOff val="242034"/>
              <a:satOff val="-4515"/>
              <a:lumOff val="425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799" tIns="499872" rIns="59979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Gestion des inscriptions (en collaboration avec vous)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Gestion des convocations / attestations / évaluations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Gestion de la facturation (circuit financier à discuter au cas par cas)</a:t>
          </a:r>
          <a:endParaRPr lang="en-US" sz="2400" kern="1200" dirty="0"/>
        </a:p>
      </dsp:txBody>
      <dsp:txXfrm>
        <a:off x="0" y="2263401"/>
        <a:ext cx="7728267" cy="2797200"/>
      </dsp:txXfrm>
    </dsp:sp>
    <dsp:sp modelId="{A94FA839-1307-4047-914C-F9D8878DB5D7}">
      <dsp:nvSpPr>
        <dsp:cNvPr id="0" name=""/>
        <dsp:cNvSpPr/>
      </dsp:nvSpPr>
      <dsp:spPr>
        <a:xfrm>
          <a:off x="386413" y="1909161"/>
          <a:ext cx="5409786" cy="708480"/>
        </a:xfrm>
        <a:prstGeom prst="roundRect">
          <a:avLst/>
        </a:prstGeom>
        <a:solidFill>
          <a:schemeClr val="accent1">
            <a:shade val="50000"/>
            <a:hueOff val="242034"/>
            <a:satOff val="-4515"/>
            <a:lumOff val="4259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accent1">
                  <a:lumMod val="50000"/>
                </a:schemeClr>
              </a:solidFill>
            </a:rPr>
            <a:t>Ce que le CFAR peut faire en + : 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0998" y="1943746"/>
        <a:ext cx="5340616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creus@cfar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91845E4-8A1A-DE4C-82C8-CC7AE6BC6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6068070" cy="3255264"/>
          </a:xfrm>
        </p:spPr>
        <p:txBody>
          <a:bodyPr>
            <a:normAutofit/>
          </a:bodyPr>
          <a:lstStyle/>
          <a:p>
            <a:r>
              <a:rPr lang="fr-FR" dirty="0"/>
              <a:t>Nouvelle labellisation CFAR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176203-F604-5641-811E-0E842A9DB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fr-FR" dirty="0"/>
              <a:t>Présentation du 16 février 2021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044C33-B6DD-FD4C-9DBD-83639B3A0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574" y="2070216"/>
            <a:ext cx="3458249" cy="27094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401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C6816-44DC-D74C-BEE3-E703022A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fr-FR" dirty="0"/>
              <a:t>Pourquoi ?</a:t>
            </a:r>
          </a:p>
        </p:txBody>
      </p:sp>
      <p:pic>
        <p:nvPicPr>
          <p:cNvPr id="10" name="Picture 2" descr="Résultat de recherche d'images pour &quot;qualiopi&quot;">
            <a:extLst>
              <a:ext uri="{FF2B5EF4-FFF2-40B4-BE49-F238E27FC236}">
                <a16:creationId xmlns:a16="http://schemas.microsoft.com/office/drawing/2014/main" id="{D11A7121-5F46-5749-B693-24BD5C3A2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8833" y="4914933"/>
            <a:ext cx="3716069" cy="118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7FCE554-876F-284B-BEC0-0D353DF63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1080" y="6172648"/>
            <a:ext cx="806450" cy="628650"/>
          </a:xfrm>
          <a:prstGeom prst="rect">
            <a:avLst/>
          </a:prstGeom>
        </p:spPr>
      </p:pic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00DF90F5-7487-164A-B83B-91CF473ADC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774844"/>
              </p:ext>
            </p:extLst>
          </p:nvPr>
        </p:nvGraphicFramePr>
        <p:xfrm>
          <a:off x="3869268" y="864108"/>
          <a:ext cx="7638104" cy="3947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3287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A208B-C2DC-6046-B727-0329DE38D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que ça implique - 1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3E0CC6EA-124E-A647-88C8-626B638CB2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073252"/>
              </p:ext>
            </p:extLst>
          </p:nvPr>
        </p:nvGraphicFramePr>
        <p:xfrm>
          <a:off x="3869268" y="864107"/>
          <a:ext cx="7315200" cy="3461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7AD8AEA4-39F7-2D42-8ADF-072CDA807818}"/>
              </a:ext>
            </a:extLst>
          </p:cNvPr>
          <p:cNvSpPr/>
          <p:nvPr/>
        </p:nvSpPr>
        <p:spPr>
          <a:xfrm rot="5400000">
            <a:off x="7236499" y="1148624"/>
            <a:ext cx="673870" cy="72220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66D5ED5-8869-844A-8D69-EA5A4B97E07E}"/>
              </a:ext>
            </a:extLst>
          </p:cNvPr>
          <p:cNvSpPr txBox="1"/>
          <p:nvPr/>
        </p:nvSpPr>
        <p:spPr>
          <a:xfrm>
            <a:off x="5712884" y="5194172"/>
            <a:ext cx="372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Déjà demandé avant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F96FEE4-2AB4-8544-BCB9-85B17877EA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96110" y="6104255"/>
            <a:ext cx="8064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0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A208B-C2DC-6046-B727-0329DE38D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que ça implique - 2</a:t>
            </a:r>
          </a:p>
        </p:txBody>
      </p:sp>
      <p:graphicFrame>
        <p:nvGraphicFramePr>
          <p:cNvPr id="8" name="Espace réservé du contenu 2">
            <a:extLst>
              <a:ext uri="{FF2B5EF4-FFF2-40B4-BE49-F238E27FC236}">
                <a16:creationId xmlns:a16="http://schemas.microsoft.com/office/drawing/2014/main" id="{E689D0AF-3CF1-40CC-AACF-319E63216D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267848"/>
              </p:ext>
            </p:extLst>
          </p:nvPr>
        </p:nvGraphicFramePr>
        <p:xfrm>
          <a:off x="3869268" y="622808"/>
          <a:ext cx="7315200" cy="256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7AD8AEA4-39F7-2D42-8ADF-072CDA807818}"/>
              </a:ext>
            </a:extLst>
          </p:cNvPr>
          <p:cNvSpPr/>
          <p:nvPr/>
        </p:nvSpPr>
        <p:spPr>
          <a:xfrm rot="5400000">
            <a:off x="7040034" y="12362"/>
            <a:ext cx="469900" cy="68114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492B3C3-6F49-7542-A927-8EEB9274D423}"/>
              </a:ext>
            </a:extLst>
          </p:cNvPr>
          <p:cNvSpPr txBox="1"/>
          <p:nvPr/>
        </p:nvSpPr>
        <p:spPr>
          <a:xfrm>
            <a:off x="4038600" y="3962400"/>
            <a:ext cx="6934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Si ce n’est pas mis en place, </a:t>
            </a:r>
          </a:p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LE CFAR VOUS ACCOMPAGNE</a:t>
            </a:r>
          </a:p>
          <a:p>
            <a:pPr algn="ctr"/>
            <a:r>
              <a:rPr lang="fr-FR" sz="16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Modèles utilisables sur le site du CFAR</a:t>
            </a:r>
          </a:p>
          <a:p>
            <a:pPr algn="ctr"/>
            <a:r>
              <a:rPr lang="fr-FR" sz="2400" dirty="0"/>
              <a:t>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Prestation réalisable par le CFAR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71816A2-9AFA-A546-BB91-6BCBB82E96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96110" y="6104255"/>
            <a:ext cx="8064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7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0A82F-CDB9-964B-B6C5-BA2205F8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C36ADF7A-FC43-BA4F-8A8F-6D47CB4D67B4}"/>
              </a:ext>
            </a:extLst>
          </p:cNvPr>
          <p:cNvGrpSpPr/>
          <p:nvPr/>
        </p:nvGrpSpPr>
        <p:grpSpPr>
          <a:xfrm>
            <a:off x="3869268" y="344774"/>
            <a:ext cx="7315200" cy="6145967"/>
            <a:chOff x="3869268" y="916060"/>
            <a:chExt cx="7315200" cy="5016735"/>
          </a:xfrm>
        </p:grpSpPr>
        <p:sp>
          <p:nvSpPr>
            <p:cNvPr id="10" name="Forme libre 9">
              <a:extLst>
                <a:ext uri="{FF2B5EF4-FFF2-40B4-BE49-F238E27FC236}">
                  <a16:creationId xmlns:a16="http://schemas.microsoft.com/office/drawing/2014/main" id="{1DA7E6A7-95F2-2C40-A392-1E9C58DFE110}"/>
                </a:ext>
              </a:extLst>
            </p:cNvPr>
            <p:cNvSpPr/>
            <p:nvPr/>
          </p:nvSpPr>
          <p:spPr>
            <a:xfrm>
              <a:off x="3869268" y="916060"/>
              <a:ext cx="7315200" cy="647595"/>
            </a:xfrm>
            <a:custGeom>
              <a:avLst/>
              <a:gdLst>
                <a:gd name="connsiteX0" fmla="*/ 0 w 7315200"/>
                <a:gd name="connsiteY0" fmla="*/ 107935 h 647595"/>
                <a:gd name="connsiteX1" fmla="*/ 107935 w 7315200"/>
                <a:gd name="connsiteY1" fmla="*/ 0 h 647595"/>
                <a:gd name="connsiteX2" fmla="*/ 7207265 w 7315200"/>
                <a:gd name="connsiteY2" fmla="*/ 0 h 647595"/>
                <a:gd name="connsiteX3" fmla="*/ 7315200 w 7315200"/>
                <a:gd name="connsiteY3" fmla="*/ 107935 h 647595"/>
                <a:gd name="connsiteX4" fmla="*/ 7315200 w 7315200"/>
                <a:gd name="connsiteY4" fmla="*/ 539660 h 647595"/>
                <a:gd name="connsiteX5" fmla="*/ 7207265 w 7315200"/>
                <a:gd name="connsiteY5" fmla="*/ 647595 h 647595"/>
                <a:gd name="connsiteX6" fmla="*/ 107935 w 7315200"/>
                <a:gd name="connsiteY6" fmla="*/ 647595 h 647595"/>
                <a:gd name="connsiteX7" fmla="*/ 0 w 7315200"/>
                <a:gd name="connsiteY7" fmla="*/ 539660 h 647595"/>
                <a:gd name="connsiteX8" fmla="*/ 0 w 7315200"/>
                <a:gd name="connsiteY8" fmla="*/ 107935 h 6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15200" h="647595">
                  <a:moveTo>
                    <a:pt x="0" y="107935"/>
                  </a:moveTo>
                  <a:cubicBezTo>
                    <a:pt x="0" y="48324"/>
                    <a:pt x="48324" y="0"/>
                    <a:pt x="107935" y="0"/>
                  </a:cubicBezTo>
                  <a:lnTo>
                    <a:pt x="7207265" y="0"/>
                  </a:lnTo>
                  <a:cubicBezTo>
                    <a:pt x="7266876" y="0"/>
                    <a:pt x="7315200" y="48324"/>
                    <a:pt x="7315200" y="107935"/>
                  </a:cubicBezTo>
                  <a:lnTo>
                    <a:pt x="7315200" y="539660"/>
                  </a:lnTo>
                  <a:cubicBezTo>
                    <a:pt x="7315200" y="599271"/>
                    <a:pt x="7266876" y="647595"/>
                    <a:pt x="7207265" y="647595"/>
                  </a:cubicBezTo>
                  <a:lnTo>
                    <a:pt x="107935" y="647595"/>
                  </a:lnTo>
                  <a:cubicBezTo>
                    <a:pt x="48324" y="647595"/>
                    <a:pt x="0" y="599271"/>
                    <a:pt x="0" y="539660"/>
                  </a:cubicBezTo>
                  <a:lnTo>
                    <a:pt x="0" y="107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483" tIns="134483" rIns="134483" bIns="134483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700" b="1" kern="1200"/>
                <a:t>Importance de l’évaluation</a:t>
              </a:r>
              <a:endParaRPr lang="fr-FR" sz="2700" kern="1200"/>
            </a:p>
          </p:txBody>
        </p:sp>
        <p:sp>
          <p:nvSpPr>
            <p:cNvPr id="11" name="Forme libre 10">
              <a:extLst>
                <a:ext uri="{FF2B5EF4-FFF2-40B4-BE49-F238E27FC236}">
                  <a16:creationId xmlns:a16="http://schemas.microsoft.com/office/drawing/2014/main" id="{571DF13C-ADE6-2745-8A06-83BFDDF2DF57}"/>
                </a:ext>
              </a:extLst>
            </p:cNvPr>
            <p:cNvSpPr/>
            <p:nvPr/>
          </p:nvSpPr>
          <p:spPr>
            <a:xfrm>
              <a:off x="3869268" y="1563655"/>
              <a:ext cx="7315200" cy="1089854"/>
            </a:xfrm>
            <a:custGeom>
              <a:avLst/>
              <a:gdLst>
                <a:gd name="connsiteX0" fmla="*/ 0 w 7315200"/>
                <a:gd name="connsiteY0" fmla="*/ 0 h 1089854"/>
                <a:gd name="connsiteX1" fmla="*/ 7315200 w 7315200"/>
                <a:gd name="connsiteY1" fmla="*/ 0 h 1089854"/>
                <a:gd name="connsiteX2" fmla="*/ 7315200 w 7315200"/>
                <a:gd name="connsiteY2" fmla="*/ 1089854 h 1089854"/>
                <a:gd name="connsiteX3" fmla="*/ 0 w 7315200"/>
                <a:gd name="connsiteY3" fmla="*/ 1089854 h 1089854"/>
                <a:gd name="connsiteX4" fmla="*/ 0 w 7315200"/>
                <a:gd name="connsiteY4" fmla="*/ 0 h 108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5200" h="1089854">
                  <a:moveTo>
                    <a:pt x="0" y="0"/>
                  </a:moveTo>
                  <a:lnTo>
                    <a:pt x="7315200" y="0"/>
                  </a:lnTo>
                  <a:lnTo>
                    <a:pt x="7315200" y="1089854"/>
                  </a:lnTo>
                  <a:lnTo>
                    <a:pt x="0" y="10898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2258" tIns="34290" rIns="192024" bIns="34290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fr-FR" sz="2100" kern="1200"/>
                <a:t>Par les participants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fr-FR" sz="2100" kern="1200"/>
                <a:t>Par les orateurs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fr-FR" sz="2100" kern="1200"/>
                <a:t>Par les financeurs</a:t>
              </a:r>
            </a:p>
          </p:txBody>
        </p:sp>
        <p:sp>
          <p:nvSpPr>
            <p:cNvPr id="12" name="Forme libre 11">
              <a:extLst>
                <a:ext uri="{FF2B5EF4-FFF2-40B4-BE49-F238E27FC236}">
                  <a16:creationId xmlns:a16="http://schemas.microsoft.com/office/drawing/2014/main" id="{E0663538-699B-B648-BA16-2739BC7E5FBC}"/>
                </a:ext>
              </a:extLst>
            </p:cNvPr>
            <p:cNvSpPr/>
            <p:nvPr/>
          </p:nvSpPr>
          <p:spPr>
            <a:xfrm>
              <a:off x="3869268" y="2653510"/>
              <a:ext cx="7315200" cy="647595"/>
            </a:xfrm>
            <a:custGeom>
              <a:avLst/>
              <a:gdLst>
                <a:gd name="connsiteX0" fmla="*/ 0 w 7315200"/>
                <a:gd name="connsiteY0" fmla="*/ 107935 h 647595"/>
                <a:gd name="connsiteX1" fmla="*/ 107935 w 7315200"/>
                <a:gd name="connsiteY1" fmla="*/ 0 h 647595"/>
                <a:gd name="connsiteX2" fmla="*/ 7207265 w 7315200"/>
                <a:gd name="connsiteY2" fmla="*/ 0 h 647595"/>
                <a:gd name="connsiteX3" fmla="*/ 7315200 w 7315200"/>
                <a:gd name="connsiteY3" fmla="*/ 107935 h 647595"/>
                <a:gd name="connsiteX4" fmla="*/ 7315200 w 7315200"/>
                <a:gd name="connsiteY4" fmla="*/ 539660 h 647595"/>
                <a:gd name="connsiteX5" fmla="*/ 7207265 w 7315200"/>
                <a:gd name="connsiteY5" fmla="*/ 647595 h 647595"/>
                <a:gd name="connsiteX6" fmla="*/ 107935 w 7315200"/>
                <a:gd name="connsiteY6" fmla="*/ 647595 h 647595"/>
                <a:gd name="connsiteX7" fmla="*/ 0 w 7315200"/>
                <a:gd name="connsiteY7" fmla="*/ 539660 h 647595"/>
                <a:gd name="connsiteX8" fmla="*/ 0 w 7315200"/>
                <a:gd name="connsiteY8" fmla="*/ 107935 h 6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15200" h="647595">
                  <a:moveTo>
                    <a:pt x="0" y="107935"/>
                  </a:moveTo>
                  <a:cubicBezTo>
                    <a:pt x="0" y="48324"/>
                    <a:pt x="48324" y="0"/>
                    <a:pt x="107935" y="0"/>
                  </a:cubicBezTo>
                  <a:lnTo>
                    <a:pt x="7207265" y="0"/>
                  </a:lnTo>
                  <a:cubicBezTo>
                    <a:pt x="7266876" y="0"/>
                    <a:pt x="7315200" y="48324"/>
                    <a:pt x="7315200" y="107935"/>
                  </a:cubicBezTo>
                  <a:lnTo>
                    <a:pt x="7315200" y="539660"/>
                  </a:lnTo>
                  <a:cubicBezTo>
                    <a:pt x="7315200" y="599271"/>
                    <a:pt x="7266876" y="647595"/>
                    <a:pt x="7207265" y="647595"/>
                  </a:cubicBezTo>
                  <a:lnTo>
                    <a:pt x="107935" y="647595"/>
                  </a:lnTo>
                  <a:cubicBezTo>
                    <a:pt x="48324" y="647595"/>
                    <a:pt x="0" y="599271"/>
                    <a:pt x="0" y="539660"/>
                  </a:cubicBezTo>
                  <a:lnTo>
                    <a:pt x="0" y="107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483" tIns="134483" rIns="134483" bIns="134483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700" b="1" kern="1200"/>
                <a:t>Handicap</a:t>
              </a:r>
              <a:endParaRPr lang="fr-FR" sz="2700" kern="1200"/>
            </a:p>
          </p:txBody>
        </p:sp>
        <p:sp>
          <p:nvSpPr>
            <p:cNvPr id="13" name="Forme libre 12">
              <a:extLst>
                <a:ext uri="{FF2B5EF4-FFF2-40B4-BE49-F238E27FC236}">
                  <a16:creationId xmlns:a16="http://schemas.microsoft.com/office/drawing/2014/main" id="{4F2FC348-A8DC-A945-8CAF-345355139125}"/>
                </a:ext>
              </a:extLst>
            </p:cNvPr>
            <p:cNvSpPr/>
            <p:nvPr/>
          </p:nvSpPr>
          <p:spPr>
            <a:xfrm>
              <a:off x="3869268" y="3301105"/>
              <a:ext cx="7315200" cy="1033964"/>
            </a:xfrm>
            <a:custGeom>
              <a:avLst/>
              <a:gdLst>
                <a:gd name="connsiteX0" fmla="*/ 0 w 7315200"/>
                <a:gd name="connsiteY0" fmla="*/ 0 h 1033964"/>
                <a:gd name="connsiteX1" fmla="*/ 7315200 w 7315200"/>
                <a:gd name="connsiteY1" fmla="*/ 0 h 1033964"/>
                <a:gd name="connsiteX2" fmla="*/ 7315200 w 7315200"/>
                <a:gd name="connsiteY2" fmla="*/ 1033964 h 1033964"/>
                <a:gd name="connsiteX3" fmla="*/ 0 w 7315200"/>
                <a:gd name="connsiteY3" fmla="*/ 1033964 h 1033964"/>
                <a:gd name="connsiteX4" fmla="*/ 0 w 7315200"/>
                <a:gd name="connsiteY4" fmla="*/ 0 h 103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5200" h="1033964">
                  <a:moveTo>
                    <a:pt x="0" y="0"/>
                  </a:moveTo>
                  <a:lnTo>
                    <a:pt x="7315200" y="0"/>
                  </a:lnTo>
                  <a:lnTo>
                    <a:pt x="7315200" y="1033964"/>
                  </a:lnTo>
                  <a:lnTo>
                    <a:pt x="0" y="10339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2258" tIns="34290" rIns="192024" bIns="34290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fr-FR" sz="2100" kern="1200" dirty="0"/>
                <a:t>Demander si la personne est RQTH – Reconnaissance de Qualité de Travailleur Handicapé (bulletin d’inscription)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fr-FR" sz="2100" kern="1200" dirty="0"/>
                <a:t>En cas de besoin, le CFAR dispose d’un Référent Handicap (H. CREUS)</a:t>
              </a:r>
            </a:p>
          </p:txBody>
        </p:sp>
        <p:sp>
          <p:nvSpPr>
            <p:cNvPr id="14" name="Forme libre 13">
              <a:extLst>
                <a:ext uri="{FF2B5EF4-FFF2-40B4-BE49-F238E27FC236}">
                  <a16:creationId xmlns:a16="http://schemas.microsoft.com/office/drawing/2014/main" id="{637DF714-B75C-5C49-BD3B-C5CF0AC61D9E}"/>
                </a:ext>
              </a:extLst>
            </p:cNvPr>
            <p:cNvSpPr/>
            <p:nvPr/>
          </p:nvSpPr>
          <p:spPr>
            <a:xfrm>
              <a:off x="3869268" y="4347770"/>
              <a:ext cx="7315200" cy="647595"/>
            </a:xfrm>
            <a:custGeom>
              <a:avLst/>
              <a:gdLst>
                <a:gd name="connsiteX0" fmla="*/ 0 w 7315200"/>
                <a:gd name="connsiteY0" fmla="*/ 107935 h 647595"/>
                <a:gd name="connsiteX1" fmla="*/ 107935 w 7315200"/>
                <a:gd name="connsiteY1" fmla="*/ 0 h 647595"/>
                <a:gd name="connsiteX2" fmla="*/ 7207265 w 7315200"/>
                <a:gd name="connsiteY2" fmla="*/ 0 h 647595"/>
                <a:gd name="connsiteX3" fmla="*/ 7315200 w 7315200"/>
                <a:gd name="connsiteY3" fmla="*/ 107935 h 647595"/>
                <a:gd name="connsiteX4" fmla="*/ 7315200 w 7315200"/>
                <a:gd name="connsiteY4" fmla="*/ 539660 h 647595"/>
                <a:gd name="connsiteX5" fmla="*/ 7207265 w 7315200"/>
                <a:gd name="connsiteY5" fmla="*/ 647595 h 647595"/>
                <a:gd name="connsiteX6" fmla="*/ 107935 w 7315200"/>
                <a:gd name="connsiteY6" fmla="*/ 647595 h 647595"/>
                <a:gd name="connsiteX7" fmla="*/ 0 w 7315200"/>
                <a:gd name="connsiteY7" fmla="*/ 539660 h 647595"/>
                <a:gd name="connsiteX8" fmla="*/ 0 w 7315200"/>
                <a:gd name="connsiteY8" fmla="*/ 107935 h 6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15200" h="647595">
                  <a:moveTo>
                    <a:pt x="0" y="107935"/>
                  </a:moveTo>
                  <a:cubicBezTo>
                    <a:pt x="0" y="48324"/>
                    <a:pt x="48324" y="0"/>
                    <a:pt x="107935" y="0"/>
                  </a:cubicBezTo>
                  <a:lnTo>
                    <a:pt x="7207265" y="0"/>
                  </a:lnTo>
                  <a:cubicBezTo>
                    <a:pt x="7266876" y="0"/>
                    <a:pt x="7315200" y="48324"/>
                    <a:pt x="7315200" y="107935"/>
                  </a:cubicBezTo>
                  <a:lnTo>
                    <a:pt x="7315200" y="539660"/>
                  </a:lnTo>
                  <a:cubicBezTo>
                    <a:pt x="7315200" y="599271"/>
                    <a:pt x="7266876" y="647595"/>
                    <a:pt x="7207265" y="647595"/>
                  </a:cubicBezTo>
                  <a:lnTo>
                    <a:pt x="107935" y="647595"/>
                  </a:lnTo>
                  <a:cubicBezTo>
                    <a:pt x="48324" y="647595"/>
                    <a:pt x="0" y="599271"/>
                    <a:pt x="0" y="539660"/>
                  </a:cubicBezTo>
                  <a:lnTo>
                    <a:pt x="0" y="107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483" tIns="134483" rIns="134483" bIns="134483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700" b="1" kern="1200" dirty="0"/>
                <a:t>Gestion des risques</a:t>
              </a:r>
              <a:endParaRPr lang="fr-FR" sz="2700" kern="1200" dirty="0"/>
            </a:p>
          </p:txBody>
        </p:sp>
        <p:sp>
          <p:nvSpPr>
            <p:cNvPr id="15" name="Forme libre 14">
              <a:extLst>
                <a:ext uri="{FF2B5EF4-FFF2-40B4-BE49-F238E27FC236}">
                  <a16:creationId xmlns:a16="http://schemas.microsoft.com/office/drawing/2014/main" id="{E35117F1-A366-6C49-AAD0-C8CB972B0B50}"/>
                </a:ext>
              </a:extLst>
            </p:cNvPr>
            <p:cNvSpPr/>
            <p:nvPr/>
          </p:nvSpPr>
          <p:spPr>
            <a:xfrm>
              <a:off x="3869268" y="4982665"/>
              <a:ext cx="7315200" cy="950130"/>
            </a:xfrm>
            <a:custGeom>
              <a:avLst/>
              <a:gdLst>
                <a:gd name="connsiteX0" fmla="*/ 0 w 7315200"/>
                <a:gd name="connsiteY0" fmla="*/ 0 h 950130"/>
                <a:gd name="connsiteX1" fmla="*/ 7315200 w 7315200"/>
                <a:gd name="connsiteY1" fmla="*/ 0 h 950130"/>
                <a:gd name="connsiteX2" fmla="*/ 7315200 w 7315200"/>
                <a:gd name="connsiteY2" fmla="*/ 950130 h 950130"/>
                <a:gd name="connsiteX3" fmla="*/ 0 w 7315200"/>
                <a:gd name="connsiteY3" fmla="*/ 950130 h 950130"/>
                <a:gd name="connsiteX4" fmla="*/ 0 w 7315200"/>
                <a:gd name="connsiteY4" fmla="*/ 0 h 95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5200" h="950130">
                  <a:moveTo>
                    <a:pt x="0" y="0"/>
                  </a:moveTo>
                  <a:lnTo>
                    <a:pt x="7315200" y="0"/>
                  </a:lnTo>
                  <a:lnTo>
                    <a:pt x="7315200" y="950130"/>
                  </a:lnTo>
                  <a:lnTo>
                    <a:pt x="0" y="9501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2258" tIns="34290" rIns="192024" bIns="34290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fr-FR" sz="2100" kern="1200"/>
                <a:t>La labellisation GR est toujours disponible dans le dossier -&gt; important pour les médecins en démarche d’accréditation (individuelle ou équipe)</a:t>
              </a:r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C367C01C-DD36-1346-87AC-6203566ED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6110" y="6116955"/>
            <a:ext cx="806450" cy="628650"/>
          </a:xfrm>
          <a:prstGeom prst="rect">
            <a:avLst/>
          </a:prstGeom>
        </p:spPr>
      </p:pic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743E859C-FFD2-0142-B3D6-AE59A73B4492}"/>
              </a:ext>
            </a:extLst>
          </p:cNvPr>
          <p:cNvSpPr/>
          <p:nvPr/>
        </p:nvSpPr>
        <p:spPr>
          <a:xfrm>
            <a:off x="6537999" y="1212524"/>
            <a:ext cx="379269" cy="9204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8EA9C3E-1901-5848-B55E-E7CF13679BD9}"/>
              </a:ext>
            </a:extLst>
          </p:cNvPr>
          <p:cNvSpPr txBox="1"/>
          <p:nvPr/>
        </p:nvSpPr>
        <p:spPr>
          <a:xfrm>
            <a:off x="6883400" y="1485278"/>
            <a:ext cx="3928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Taux de satisfaction à afficher</a:t>
            </a:r>
          </a:p>
        </p:txBody>
      </p:sp>
    </p:spTree>
    <p:extLst>
      <p:ext uri="{BB962C8B-B14F-4D97-AF65-F5344CB8AC3E}">
        <p14:creationId xmlns:p14="http://schemas.microsoft.com/office/powerpoint/2010/main" val="329204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4C9EE1D-12BB-43F7-9A2A-893578DCA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962A31-C54E-4762-B155-59777FED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B392D36-B685-45E0-B197-6EE5D7480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CA8533-CC5E-4754-9A04-047EDE49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05E7BB4-174F-4A48-A203-5E6641670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590661"/>
            <a:ext cx="10210862" cy="1065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Modèles</a:t>
            </a:r>
          </a:p>
        </p:txBody>
      </p:sp>
      <p:pic>
        <p:nvPicPr>
          <p:cNvPr id="7" name="Image 6" descr="Une image contenant table&#10;&#10;Description générée automatiquement">
            <a:extLst>
              <a:ext uri="{FF2B5EF4-FFF2-40B4-BE49-F238E27FC236}">
                <a16:creationId xmlns:a16="http://schemas.microsoft.com/office/drawing/2014/main" id="{167824D9-04AD-DD4D-962E-2C5F28535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691" y="695636"/>
            <a:ext cx="2539145" cy="31347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E918B570-39F3-FF41-9DE6-E7816304A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702" y="997856"/>
            <a:ext cx="2539145" cy="25391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Image 10" descr="Une image contenant table&#10;&#10;Description générée automatiquement">
            <a:extLst>
              <a:ext uri="{FF2B5EF4-FFF2-40B4-BE49-F238E27FC236}">
                <a16:creationId xmlns:a16="http://schemas.microsoft.com/office/drawing/2014/main" id="{9D02EE3A-F0FC-384E-96D6-091C9D4B99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3713" y="756097"/>
            <a:ext cx="2539147" cy="30138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Espace réservé du contenu 4" descr="Attestation">
            <a:extLst>
              <a:ext uri="{FF2B5EF4-FFF2-40B4-BE49-F238E27FC236}">
                <a16:creationId xmlns:a16="http://schemas.microsoft.com/office/drawing/2014/main" id="{117D7B45-1501-6E48-B092-8953FEF9A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9163725" y="803730"/>
            <a:ext cx="2539147" cy="291855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10BDBBD-13C2-B34D-BCCD-6230DA48B4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28074" y="6219825"/>
            <a:ext cx="674485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6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50553-27CE-C945-8F30-F00CAD04C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fr-FR" sz="3100" dirty="0"/>
              <a:t>Le CFAR vous accompagne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D2221BB-57AB-D942-B6EE-AD0CC37BB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6110" y="6116955"/>
            <a:ext cx="806450" cy="628650"/>
          </a:xfrm>
          <a:prstGeom prst="rect">
            <a:avLst/>
          </a:prstGeom>
        </p:spPr>
      </p:pic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C7E2E18B-A170-4720-87AE-1EFEC1ACBA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7586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033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36AEAB-2DC9-0448-8159-D28CDCB41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Tarifs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A32D2E0-C9E1-2C43-80F8-18CEEFBAA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716117"/>
              </p:ext>
            </p:extLst>
          </p:nvPr>
        </p:nvGraphicFramePr>
        <p:xfrm>
          <a:off x="4194494" y="849943"/>
          <a:ext cx="6317723" cy="1759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600">
                  <a:extLst>
                    <a:ext uri="{9D8B030D-6E8A-4147-A177-3AD203B41FA5}">
                      <a16:colId xmlns:a16="http://schemas.microsoft.com/office/drawing/2014/main" val="978076559"/>
                    </a:ext>
                  </a:extLst>
                </a:gridCol>
                <a:gridCol w="2043314">
                  <a:extLst>
                    <a:ext uri="{9D8B030D-6E8A-4147-A177-3AD203B41FA5}">
                      <a16:colId xmlns:a16="http://schemas.microsoft.com/office/drawing/2014/main" val="2956407864"/>
                    </a:ext>
                  </a:extLst>
                </a:gridCol>
                <a:gridCol w="2025809">
                  <a:extLst>
                    <a:ext uri="{9D8B030D-6E8A-4147-A177-3AD203B41FA5}">
                      <a16:colId xmlns:a16="http://schemas.microsoft.com/office/drawing/2014/main" val="3674203486"/>
                    </a:ext>
                  </a:extLst>
                </a:gridCol>
              </a:tblGrid>
              <a:tr h="25129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LABELLISATION FMC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LABELLISATION GR*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2326945"/>
                  </a:ext>
                </a:extLst>
              </a:tr>
              <a:tr h="251295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Nb de participants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Montant facturé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Montant facturé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3451802"/>
                  </a:ext>
                </a:extLst>
              </a:tr>
              <a:tr h="251295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- de 10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100€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50€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9241636"/>
                  </a:ext>
                </a:extLst>
              </a:tr>
              <a:tr h="251295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De 10 à 50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200€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100€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1571532"/>
                  </a:ext>
                </a:extLst>
              </a:tr>
              <a:tr h="251295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De 51 à 100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300€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150€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3281585"/>
                  </a:ext>
                </a:extLst>
              </a:tr>
              <a:tr h="251295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De 101 à 200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400€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200€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997394"/>
                  </a:ext>
                </a:extLst>
              </a:tr>
              <a:tr h="251295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+ de 200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700€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350€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4499995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C3D34412-010C-7C47-9C3D-3FD612297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6110" y="6116955"/>
            <a:ext cx="806450" cy="628650"/>
          </a:xfrm>
          <a:prstGeom prst="rect">
            <a:avLst/>
          </a:prstGeom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FB4C4AF-006E-154D-AC2D-0BCABA542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7854"/>
              </p:ext>
            </p:extLst>
          </p:nvPr>
        </p:nvGraphicFramePr>
        <p:xfrm>
          <a:off x="3594100" y="3000943"/>
          <a:ext cx="8153401" cy="2724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103">
                  <a:extLst>
                    <a:ext uri="{9D8B030D-6E8A-4147-A177-3AD203B41FA5}">
                      <a16:colId xmlns:a16="http://schemas.microsoft.com/office/drawing/2014/main" val="3941023961"/>
                    </a:ext>
                  </a:extLst>
                </a:gridCol>
                <a:gridCol w="1319207">
                  <a:extLst>
                    <a:ext uri="{9D8B030D-6E8A-4147-A177-3AD203B41FA5}">
                      <a16:colId xmlns:a16="http://schemas.microsoft.com/office/drawing/2014/main" val="4257020854"/>
                    </a:ext>
                  </a:extLst>
                </a:gridCol>
                <a:gridCol w="1319207">
                  <a:extLst>
                    <a:ext uri="{9D8B030D-6E8A-4147-A177-3AD203B41FA5}">
                      <a16:colId xmlns:a16="http://schemas.microsoft.com/office/drawing/2014/main" val="708149990"/>
                    </a:ext>
                  </a:extLst>
                </a:gridCol>
                <a:gridCol w="1319207">
                  <a:extLst>
                    <a:ext uri="{9D8B030D-6E8A-4147-A177-3AD203B41FA5}">
                      <a16:colId xmlns:a16="http://schemas.microsoft.com/office/drawing/2014/main" val="2535374693"/>
                    </a:ext>
                  </a:extLst>
                </a:gridCol>
                <a:gridCol w="1655430">
                  <a:extLst>
                    <a:ext uri="{9D8B030D-6E8A-4147-A177-3AD203B41FA5}">
                      <a16:colId xmlns:a16="http://schemas.microsoft.com/office/drawing/2014/main" val="3703151610"/>
                    </a:ext>
                  </a:extLst>
                </a:gridCol>
                <a:gridCol w="1210247">
                  <a:extLst>
                    <a:ext uri="{9D8B030D-6E8A-4147-A177-3AD203B41FA5}">
                      <a16:colId xmlns:a16="http://schemas.microsoft.com/office/drawing/2014/main" val="4159068602"/>
                    </a:ext>
                  </a:extLst>
                </a:gridCol>
              </a:tblGrid>
              <a:tr h="285677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PRESTATIONS COMPLEMENTAIRES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777206"/>
                  </a:ext>
                </a:extLst>
              </a:tr>
              <a:tr h="692222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Nb de participants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PACK 1                                      Gestion des inscriptions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PACK 2                                   Émission des convocations et attestations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PACK 3                                     Gestion des évaluations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PACK 4                                                             Gestion globale (pack 1 + pack 2 + pack 3, hors facturation)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PACK 5                                                           Gestion complète de la facturation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3737847"/>
                  </a:ext>
                </a:extLst>
              </a:tr>
              <a:tr h="238894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- de 10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30€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30€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30€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80€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50€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001534"/>
                  </a:ext>
                </a:extLst>
              </a:tr>
              <a:tr h="238894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De 10 à 50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120€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120€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120€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300€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200€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4371090"/>
                  </a:ext>
                </a:extLst>
              </a:tr>
              <a:tr h="238894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De 51 à 100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250€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250€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250€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650€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400€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703979"/>
                  </a:ext>
                </a:extLst>
              </a:tr>
              <a:tr h="238894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De 101 à 200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500€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500€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500€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1 300€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800€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7109443"/>
                  </a:ext>
                </a:extLst>
              </a:tr>
              <a:tr h="238894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+ de 200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1 100€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1 100€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1 100€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2 800€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1 200€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9061108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274BAA9D-27DB-2349-86D7-AA5794EED329}"/>
              </a:ext>
            </a:extLst>
          </p:cNvPr>
          <p:cNvSpPr txBox="1"/>
          <p:nvPr/>
        </p:nvSpPr>
        <p:spPr>
          <a:xfrm>
            <a:off x="6415790" y="2651087"/>
            <a:ext cx="5331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>
                <a:solidFill>
                  <a:schemeClr val="tx2">
                    <a:lumMod val="75000"/>
                  </a:schemeClr>
                </a:solidFill>
              </a:rPr>
              <a:t>*labellisation GR seule, hors </a:t>
            </a:r>
            <a:r>
              <a:rPr lang="fr-FR" sz="1400" i="1" dirty="0" err="1">
                <a:solidFill>
                  <a:schemeClr val="tx2">
                    <a:lumMod val="75000"/>
                  </a:schemeClr>
                </a:solidFill>
              </a:rPr>
              <a:t>Qualiopi</a:t>
            </a:r>
            <a:endParaRPr lang="fr-FR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9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7F040FD-F2C9-ED4A-8977-1C2AE3D6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fr-FR" dirty="0"/>
              <a:t>Merci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8A3335-3A48-984D-A12B-809322460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Pour toute question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3200" dirty="0"/>
              <a:t>Hélène CREUS</a:t>
            </a:r>
            <a:br>
              <a:rPr lang="fr-FR" sz="3200" dirty="0"/>
            </a:br>
            <a:r>
              <a:rPr lang="fr-FR" sz="3200" dirty="0">
                <a:hlinkClick r:id="rId2"/>
              </a:rPr>
              <a:t>hcreus@cfar.org</a:t>
            </a:r>
            <a:endParaRPr lang="fr-FR" sz="3200" dirty="0"/>
          </a:p>
          <a:p>
            <a:pPr marL="0" indent="0">
              <a:buNone/>
            </a:pPr>
            <a:r>
              <a:rPr lang="fr-FR" sz="3200" dirty="0"/>
              <a:t>01 45 20 72 73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B6EB706-5D9F-2B4A-B93D-400592AC30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6110" y="6116955"/>
            <a:ext cx="8064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36989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422</TotalTime>
  <Words>509</Words>
  <Application>Microsoft Macintosh PowerPoint</Application>
  <PresentationFormat>Grand écran</PresentationFormat>
  <Paragraphs>114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 2</vt:lpstr>
      <vt:lpstr>Cadre</vt:lpstr>
      <vt:lpstr>Nouvelle labellisation CFAR</vt:lpstr>
      <vt:lpstr>Pourquoi ?</vt:lpstr>
      <vt:lpstr>Ce que ça implique - 1</vt:lpstr>
      <vt:lpstr>Ce que ça implique - 2</vt:lpstr>
      <vt:lpstr>Focus</vt:lpstr>
      <vt:lpstr>Modèles</vt:lpstr>
      <vt:lpstr>Le CFAR vous accompagne</vt:lpstr>
      <vt:lpstr>Tarifs</vt:lpstr>
      <vt:lpstr>Merci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 labellisation CFAR</dc:title>
  <dc:creator>Hélène CREUS</dc:creator>
  <cp:lastModifiedBy>Hélène CREUS</cp:lastModifiedBy>
  <cp:revision>42</cp:revision>
  <dcterms:created xsi:type="dcterms:W3CDTF">2021-02-08T09:53:25Z</dcterms:created>
  <dcterms:modified xsi:type="dcterms:W3CDTF">2021-02-16T15:15:38Z</dcterms:modified>
</cp:coreProperties>
</file>